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3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23"/>
  </p:notesMasterIdLst>
  <p:sldIdLst>
    <p:sldId id="294" r:id="rId4"/>
    <p:sldId id="295" r:id="rId5"/>
    <p:sldId id="257" r:id="rId6"/>
    <p:sldId id="258" r:id="rId7"/>
    <p:sldId id="299" r:id="rId8"/>
    <p:sldId id="300" r:id="rId9"/>
    <p:sldId id="302" r:id="rId10"/>
    <p:sldId id="301" r:id="rId11"/>
    <p:sldId id="311" r:id="rId12"/>
    <p:sldId id="303" r:id="rId13"/>
    <p:sldId id="268" r:id="rId14"/>
    <p:sldId id="312" r:id="rId15"/>
    <p:sldId id="313" r:id="rId16"/>
    <p:sldId id="314" r:id="rId17"/>
    <p:sldId id="304" r:id="rId18"/>
    <p:sldId id="267" r:id="rId19"/>
    <p:sldId id="305" r:id="rId20"/>
    <p:sldId id="269" r:id="rId21"/>
    <p:sldId id="307" r:id="rId22"/>
  </p:sldIdLst>
  <p:sldSz cx="12192000" cy="6858000"/>
  <p:notesSz cx="6858000" cy="9144000"/>
  <p:embeddedFontLst>
    <p:embeddedFont>
      <p:font typeface="微软雅黑" panose="020B0503020204020204" pitchFamily="34" charset="-122"/>
      <p:regular r:id="rId28"/>
    </p:embeddedFont>
    <p:embeddedFont>
      <p:font typeface="思源黑体 CN Medium" panose="020B0600000000000000" pitchFamily="34" charset="-122"/>
      <p:regular r:id="rId29"/>
    </p:embeddedFont>
    <p:embeddedFont>
      <p:font typeface="思源黑体 CN Bold" panose="020B0800000000000000" pitchFamily="34" charset="-122"/>
      <p:bold r:id="rId30"/>
    </p:embeddedFont>
    <p:embeddedFont>
      <p:font typeface="思源黑体 CN Regular" panose="020B0500000000000000" pitchFamily="34" charset="-122"/>
      <p:regular r:id="rId31"/>
    </p:embeddedFont>
    <p:embeddedFont>
      <p:font typeface="汉仪程行简" panose="00020600040101010101" charset="-122"/>
      <p:regular r:id="rId32"/>
    </p:embeddedFont>
    <p:embeddedFont>
      <p:font typeface="等线" panose="02010600030101010101"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2" userDrawn="1">
          <p15:clr>
            <a:srgbClr val="A4A3A4"/>
          </p15:clr>
        </p15:guide>
        <p15:guide id="3" pos="400" userDrawn="1">
          <p15:clr>
            <a:srgbClr val="A4A3A4"/>
          </p15:clr>
        </p15:guide>
        <p15:guide id="4" pos="7335" userDrawn="1">
          <p15:clr>
            <a:srgbClr val="A4A3A4"/>
          </p15:clr>
        </p15:guide>
        <p15:guide id="5" orient="horz" pos="370" userDrawn="1">
          <p15:clr>
            <a:srgbClr val="A4A3A4"/>
          </p15:clr>
        </p15:guide>
        <p15:guide id="6" orient="horz" pos="733" userDrawn="1">
          <p15:clr>
            <a:srgbClr val="A4A3A4"/>
          </p15:clr>
        </p15:guide>
        <p15:guide id="7" orient="horz" pos="4042" userDrawn="1">
          <p15:clr>
            <a:srgbClr val="A4A3A4"/>
          </p15:clr>
        </p15:guide>
        <p15:guide id="9" pos="12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58A7"/>
    <a:srgbClr val="044F9E"/>
    <a:srgbClr val="06172F"/>
    <a:srgbClr val="034F96"/>
    <a:srgbClr val="F5F5F5"/>
    <a:srgbClr val="0260B6"/>
    <a:srgbClr val="1875B1"/>
    <a:srgbClr val="5588B1"/>
    <a:srgbClr val="085B93"/>
    <a:srgbClr val="025C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55" d="100"/>
          <a:sy n="55" d="100"/>
        </p:scale>
        <p:origin x="1764" y="1326"/>
      </p:cViewPr>
      <p:guideLst>
        <p:guide orient="horz" pos="2160"/>
        <p:guide pos="3862"/>
        <p:guide pos="400"/>
        <p:guide pos="7335"/>
        <p:guide orient="horz" pos="370"/>
        <p:guide orient="horz" pos="733"/>
        <p:guide orient="horz" pos="4042"/>
        <p:guide pos="12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gs" Target="tags/tag245.xml"/><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555555555556"/>
          <c:y val="0.0474537037037037"/>
          <c:w val="0.538888888888889"/>
          <c:h val="0.898148148148148"/>
        </c:manualLayout>
      </c:layout>
      <c:doughnutChart>
        <c:varyColors val="1"/>
        <c:ser>
          <c:idx val="0"/>
          <c:order val="0"/>
          <c:spPr/>
          <c:explosion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Lbls>
            <c:delete val="1"/>
          </c:dLbls>
          <c:val>
            <c:numRef>
              <c:f>[工作簿1]Sheet1!$E$5:$F$5</c:f>
              <c:numCache>
                <c:formatCode>General</c:formatCode>
                <c:ptCount val="2"/>
                <c:pt idx="0">
                  <c:v>3</c:v>
                </c:pt>
                <c:pt idx="1">
                  <c:v>7</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c:explosion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Lbls>
            <c:delete val="1"/>
          </c:dLbls>
          <c:val>
            <c:numRef>
              <c:f>[工作簿1]Sheet1!$E$29:$F$29</c:f>
              <c:numCache>
                <c:formatCode>General</c:formatCode>
                <c:ptCount val="2"/>
                <c:pt idx="0">
                  <c:v>1</c:v>
                </c:pt>
                <c:pt idx="1">
                  <c:v>9</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c:explosion val="0"/>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Lbls>
            <c:delete val="1"/>
          </c:dLbls>
          <c:val>
            <c:numRef>
              <c:f>[工作簿1]Sheet1!$E$35:$F$35</c:f>
              <c:numCache>
                <c:formatCode>General</c:formatCode>
                <c:ptCount val="2"/>
                <c:pt idx="0">
                  <c:v>0</c:v>
                </c:pt>
                <c:pt idx="1">
                  <c:v>10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1880AA-7E93-4A2F-8A67-2551EEB72C41}" type="doc">
      <dgm:prSet qsTypeId="urn:microsoft.com/office/officeart/2005/8/quickstyle/simple1" csTypeId="urn:microsoft.com/office/officeart/2005/8/colors/accent1_4"/>
      <dgm:spPr/>
      <dgm:t>
        <a:bodyPr/>
        <a:p>
          <a:endParaRPr altLang="en-US"/>
        </a:p>
      </dgm:t>
    </dgm:pt>
    <dgm:pt modelId="{4F5C9C9F-B980-4C6E-A5DA-BBA0AEBA2887}">
      <dgm:prSet phldr="0" custT="1"/>
      <dgm:spPr/>
      <dgm:t>
        <a:bodyPr vert="horz" wrap="square"/>
        <a:p>
          <a:pPr>
            <a:lnSpc>
              <a:spcPct val="100000"/>
            </a:lnSpc>
            <a:spcBef>
              <a:spcPct val="0"/>
            </a:spcBef>
            <a:spcAft>
              <a:spcPct val="35000"/>
            </a:spcAft>
          </a:pPr>
          <a:r>
            <a:rPr lang="zh-CN" sz="1600" b="0" i="0" u="none" baseline="0">
              <a:rtl val="0"/>
            </a:rPr>
            <a:t>基于</a:t>
          </a:r>
          <a:r>
            <a:rPr lang="en-US" sz="1600" b="0" i="0" u="none" baseline="0">
              <a:rtl val="0"/>
            </a:rPr>
            <a:t>web</a:t>
          </a:r>
          <a:r>
            <a:rPr lang="zh-CN" sz="1600" b="0" i="0" u="none" baseline="0">
              <a:rtl val="0"/>
            </a:rPr>
            <a:t>端运行的本地双人游戏</a:t>
          </a:r>
          <a:r>
            <a:rPr lang="zh-CN" altLang="en-US" sz="1600" b="0" i="0" u="none" baseline="0">
              <a:rtl val="0"/>
            </a:rPr>
            <a:t/>
          </a:r>
          <a:endParaRPr lang="zh-CN" altLang="en-US" sz="1600" b="0" i="0" u="none" baseline="0">
            <a:rtl val="0"/>
          </a:endParaRPr>
        </a:p>
      </dgm:t>
    </dgm:pt>
    <dgm:pt modelId="{0ED3F1A0-5D84-49DC-9792-E8F915ADC9BE}" cxnId="{5A11500A-8D2B-4DBF-963E-7FE3DA6EA0CF}" type="parTrans">
      <dgm:prSet/>
      <dgm:spPr/>
    </dgm:pt>
    <dgm:pt modelId="{99A95CE3-A052-4CB4-A67D-3CC542314F6D}" cxnId="{5A11500A-8D2B-4DBF-963E-7FE3DA6EA0CF}" type="sibTrans">
      <dgm:prSet/>
      <dgm:spPr/>
    </dgm:pt>
    <dgm:pt modelId="{79161327-6A03-4ED8-8C67-7AE3EE18116A}">
      <dgm:prSet phldr="0" custT="1"/>
      <dgm:spPr/>
      <dgm:t>
        <a:bodyPr vert="horz" wrap="square"/>
        <a:p>
          <a:pPr>
            <a:lnSpc>
              <a:spcPct val="100000"/>
            </a:lnSpc>
            <a:spcBef>
              <a:spcPct val="0"/>
            </a:spcBef>
            <a:spcAft>
              <a:spcPct val="35000"/>
            </a:spcAft>
          </a:pPr>
          <a:r>
            <a:rPr lang="zh-CN" sz="1600" b="0" i="0" u="none" baseline="0">
              <a:rtl val="0"/>
            </a:rPr>
            <a:t>玩家两人出现在一条小船上</a:t>
          </a:r>
          <a:r>
            <a:rPr altLang="en-US" sz="1600"/>
            <a:t/>
          </a:r>
          <a:endParaRPr altLang="en-US" sz="1600"/>
        </a:p>
      </dgm:t>
    </dgm:pt>
    <dgm:pt modelId="{5EDBB460-21ED-4863-BA88-BD6ABE66CBFC}" cxnId="{87B64C1F-1A0C-4440-9087-1EB9C8C50032}" type="parTrans">
      <dgm:prSet/>
      <dgm:spPr/>
    </dgm:pt>
    <dgm:pt modelId="{B1618ADB-42EB-48FC-A6D4-E79066035074}" cxnId="{87B64C1F-1A0C-4440-9087-1EB9C8C50032}" type="sibTrans">
      <dgm:prSet/>
      <dgm:spPr/>
    </dgm:pt>
    <dgm:pt modelId="{BEEA8FB1-43EE-4EC3-BFAC-C55773517754}">
      <dgm:prSet phldr="0" custT="1"/>
      <dgm:spPr/>
      <dgm:t>
        <a:bodyPr vert="horz" wrap="square"/>
        <a:p>
          <a:pPr>
            <a:lnSpc>
              <a:spcPct val="100000"/>
            </a:lnSpc>
            <a:spcBef>
              <a:spcPct val="0"/>
            </a:spcBef>
            <a:spcAft>
              <a:spcPct val="35000"/>
            </a:spcAft>
          </a:pPr>
          <a:r>
            <a:rPr lang="zh-CN" sz="1600" b="0" i="0" u="none" baseline="0">
              <a:rtl val="0"/>
            </a:rPr>
            <a:t>每个玩家拥有一个船桨和一把传送门枪</a:t>
          </a:r>
          <a:r>
            <a:rPr lang="zh-CN" altLang="en-US" sz="1600" b="0" i="0" u="none" baseline="0">
              <a:rtl val="0"/>
            </a:rPr>
            <a:t/>
          </a:r>
          <a:endParaRPr lang="zh-CN" altLang="en-US" sz="1600" b="0" i="0" u="none" baseline="0">
            <a:rtl val="0"/>
          </a:endParaRPr>
        </a:p>
      </dgm:t>
    </dgm:pt>
    <dgm:pt modelId="{859FE985-8E73-41A8-AB1D-6247C44421CE}" cxnId="{59E276D1-A5FA-459B-B944-D94C0168B2B3}" type="parTrans">
      <dgm:prSet/>
      <dgm:spPr/>
    </dgm:pt>
    <dgm:pt modelId="{C26D92E7-1E14-4AEE-96F8-5313E282F2E5}" cxnId="{59E276D1-A5FA-459B-B944-D94C0168B2B3}" type="sibTrans">
      <dgm:prSet/>
      <dgm:spPr/>
    </dgm:pt>
    <dgm:pt modelId="{CE5FE649-CF32-4F87-8158-FFE968411ECC}">
      <dgm:prSet phldr="0" custT="1"/>
      <dgm:spPr/>
      <dgm:t>
        <a:bodyPr vert="horz" wrap="square"/>
        <a:p>
          <a:pPr>
            <a:lnSpc>
              <a:spcPct val="100000"/>
            </a:lnSpc>
            <a:spcBef>
              <a:spcPct val="0"/>
            </a:spcBef>
            <a:spcAft>
              <a:spcPct val="35000"/>
            </a:spcAft>
          </a:pPr>
          <a:r>
            <a:rPr lang="zh-CN" sz="1600" b="0" i="0" u="none" baseline="0">
              <a:rtl val="0"/>
            </a:rPr>
            <a:t>小船随水流动，水的流速不同小船船速不同（用算法实现一定的随机性）</a:t>
          </a:r>
          <a:r>
            <a:rPr lang="zh-CN" altLang="en-US" sz="1600" b="0" i="0" u="none" baseline="0">
              <a:rtl val="0"/>
            </a:rPr>
            <a:t/>
          </a:r>
          <a:endParaRPr lang="zh-CN" altLang="en-US" sz="1600" b="0" i="0" u="none" baseline="0">
            <a:rtl val="0"/>
          </a:endParaRPr>
        </a:p>
      </dgm:t>
    </dgm:pt>
    <dgm:pt modelId="{2E507275-4CC8-4308-A0BC-3BB6E44F0B9B}" cxnId="{9E443572-0AF3-44B0-A45F-3897255541AF}" type="parTrans">
      <dgm:prSet/>
      <dgm:spPr/>
    </dgm:pt>
    <dgm:pt modelId="{14E01874-435F-4025-AD06-F56EF7A91F22}" cxnId="{9E443572-0AF3-44B0-A45F-3897255541AF}" type="sibTrans">
      <dgm:prSet/>
      <dgm:spPr/>
    </dgm:pt>
    <dgm:pt modelId="{1ED18402-FCB6-4680-9A17-C9C39BDAE84D}">
      <dgm:prSet phldr="0" custT="1"/>
      <dgm:spPr/>
      <dgm:t>
        <a:bodyPr vert="horz" wrap="square"/>
        <a:p>
          <a:pPr>
            <a:lnSpc>
              <a:spcPct val="100000"/>
            </a:lnSpc>
            <a:spcBef>
              <a:spcPct val="0"/>
            </a:spcBef>
            <a:spcAft>
              <a:spcPct val="35000"/>
            </a:spcAft>
          </a:pPr>
          <a:r>
            <a:rPr lang="zh-CN" sz="1600" b="0" i="0" u="none" baseline="0">
              <a:rtl val="0"/>
            </a:rPr>
            <a:t>玩家两人可以向左或向右划船转动船头朝向</a:t>
          </a:r>
          <a:r>
            <a:rPr lang="zh-CN" altLang="en-US" sz="1600" b="0" i="0" u="none" baseline="0">
              <a:rtl val="0"/>
            </a:rPr>
            <a:t/>
          </a:r>
          <a:endParaRPr lang="zh-CN" altLang="en-US" sz="1600" b="0" i="0" u="none" baseline="0">
            <a:rtl val="0"/>
          </a:endParaRPr>
        </a:p>
      </dgm:t>
    </dgm:pt>
    <dgm:pt modelId="{005667A0-4EBB-4B9D-84E3-84E2B7DC5C2F}" cxnId="{0A23154B-4A69-4CC1-B266-8CE2DE9E38D1}" type="parTrans">
      <dgm:prSet/>
      <dgm:spPr/>
    </dgm:pt>
    <dgm:pt modelId="{D40DAF3D-EC76-4E83-B729-6E6FEAFA01FB}" cxnId="{0A23154B-4A69-4CC1-B266-8CE2DE9E38D1}" type="sibTrans">
      <dgm:prSet/>
      <dgm:spPr/>
    </dgm:pt>
    <dgm:pt modelId="{E0B431B9-1421-4B79-8420-8CA692A64578}">
      <dgm:prSet phldr="0" custT="1"/>
      <dgm:spPr/>
      <dgm:t>
        <a:bodyPr vert="horz" wrap="square"/>
        <a:p>
          <a:pPr>
            <a:lnSpc>
              <a:spcPct val="100000"/>
            </a:lnSpc>
            <a:spcBef>
              <a:spcPct val="0"/>
            </a:spcBef>
            <a:spcAft>
              <a:spcPct val="35000"/>
            </a:spcAft>
          </a:pPr>
          <a:r>
            <a:rPr lang="zh-CN" sz="1600" b="0" i="0" u="none" baseline="0">
              <a:rtl val="0"/>
            </a:rPr>
            <a:t>水面上会出现障碍物和大转弯，玩家两人需要通力合作避开障碍物</a:t>
          </a:r>
          <a:r>
            <a:rPr lang="zh-CN" altLang="en-US" sz="1600" b="0" i="0" u="none" baseline="0">
              <a:rtl val="0"/>
            </a:rPr>
            <a:t/>
          </a:r>
          <a:endParaRPr lang="zh-CN" altLang="en-US" sz="1600" b="0" i="0" u="none" baseline="0">
            <a:rtl val="0"/>
          </a:endParaRPr>
        </a:p>
      </dgm:t>
    </dgm:pt>
    <dgm:pt modelId="{CB516CF6-0A6E-42FB-AA28-656125C6B01E}" cxnId="{E6C2371D-0A6C-4E0B-91D6-F7CB636D24C0}" type="parTrans">
      <dgm:prSet/>
      <dgm:spPr/>
    </dgm:pt>
    <dgm:pt modelId="{F0F96EF2-58AB-4DAB-96C9-C7F903F6EDAF}" cxnId="{E6C2371D-0A6C-4E0B-91D6-F7CB636D24C0}" type="sibTrans">
      <dgm:prSet/>
      <dgm:spPr/>
    </dgm:pt>
    <dgm:pt modelId="{AA80BBC6-97F7-4B54-AAB4-4A1E523BE1DA}">
      <dgm:prSet phldr="0" custT="1"/>
      <dgm:spPr/>
      <dgm:t>
        <a:bodyPr vert="horz" wrap="square"/>
        <a:p>
          <a:pPr>
            <a:lnSpc>
              <a:spcPct val="100000"/>
            </a:lnSpc>
            <a:spcBef>
              <a:spcPct val="0"/>
            </a:spcBef>
            <a:spcAft>
              <a:spcPct val="35000"/>
            </a:spcAft>
          </a:pPr>
          <a:r>
            <a:rPr lang="zh-CN" sz="1600" b="0" i="0" u="none" baseline="0">
              <a:rtl val="0"/>
            </a:rPr>
            <a:t>水的流速有一定的随机性，但会随着游戏进程的推进越变越快</a:t>
          </a:r>
          <a:r>
            <a:rPr lang="zh-CN" altLang="en-US" sz="1600" b="0" i="0" u="none" baseline="0">
              <a:rtl val="0"/>
            </a:rPr>
            <a:t/>
          </a:r>
          <a:endParaRPr lang="zh-CN" altLang="en-US" sz="1600" b="0" i="0" u="none" baseline="0">
            <a:rtl val="0"/>
          </a:endParaRPr>
        </a:p>
      </dgm:t>
    </dgm:pt>
    <dgm:pt modelId="{94924E1A-B881-43EB-B0B7-D9279F0D1A46}" cxnId="{B7A7F6A2-0E0C-4D99-A4B7-8484C7126945}" type="parTrans">
      <dgm:prSet/>
      <dgm:spPr/>
    </dgm:pt>
    <dgm:pt modelId="{00864318-7981-45E6-AAB1-94B8A8A928E9}" cxnId="{B7A7F6A2-0E0C-4D99-A4B7-8484C7126945}" type="sibTrans">
      <dgm:prSet/>
      <dgm:spPr/>
    </dgm:pt>
    <dgm:pt modelId="{52ACD956-4E69-4403-809D-E5D88F3F82DB}">
      <dgm:prSet phldr="0" custT="1"/>
      <dgm:spPr/>
      <dgm:t>
        <a:bodyPr vert="horz" wrap="square"/>
        <a:p>
          <a:pPr>
            <a:lnSpc>
              <a:spcPct val="100000"/>
            </a:lnSpc>
            <a:spcBef>
              <a:spcPct val="0"/>
            </a:spcBef>
            <a:spcAft>
              <a:spcPct val="35000"/>
            </a:spcAft>
          </a:pPr>
          <a:r>
            <a:rPr lang="zh-CN" sz="1400" b="0" i="0" u="none" baseline="0">
              <a:rtl val="0"/>
            </a:rPr>
            <a:t>路面上会按照算法出现一定的金币和血包道具，吃掉金币可以增加分数，吃掉血包可以加血</a:t>
          </a:r>
          <a:r>
            <a:rPr lang="zh-CN" altLang="en-US" sz="1400" b="0" i="0" u="none" baseline="0">
              <a:rtl val="0"/>
            </a:rPr>
            <a:t/>
          </a:r>
          <a:endParaRPr lang="zh-CN" altLang="en-US" sz="1400" b="0" i="0" u="none" baseline="0">
            <a:rtl val="0"/>
          </a:endParaRPr>
        </a:p>
      </dgm:t>
    </dgm:pt>
    <dgm:pt modelId="{43F9A251-837F-4698-AEA6-67AAAF3A070C}" cxnId="{866B24D3-B75C-42F4-8C4A-975D054F147E}" type="parTrans">
      <dgm:prSet/>
      <dgm:spPr/>
    </dgm:pt>
    <dgm:pt modelId="{112B886C-9752-4755-AF68-82646004C060}" cxnId="{866B24D3-B75C-42F4-8C4A-975D054F147E}" type="sibTrans">
      <dgm:prSet/>
      <dgm:spPr/>
    </dgm:pt>
    <dgm:pt modelId="{71936B4A-2DB7-449B-890D-731D3D1B66A7}" type="pres">
      <dgm:prSet presAssocID="{2B1880AA-7E93-4A2F-8A67-2551EEB72C41}" presName="linear" presStyleCnt="0">
        <dgm:presLayoutVars>
          <dgm:animLvl val="lvl"/>
          <dgm:resizeHandles val="exact"/>
        </dgm:presLayoutVars>
      </dgm:prSet>
      <dgm:spPr/>
    </dgm:pt>
    <dgm:pt modelId="{DE0A5D0E-6F5F-4B04-A776-43AFF0422919}" type="pres">
      <dgm:prSet presAssocID="{4F5C9C9F-B980-4C6E-A5DA-BBA0AEBA2887}" presName="parentText" presStyleLbl="node1" presStyleIdx="0" presStyleCnt="8">
        <dgm:presLayoutVars>
          <dgm:chMax val="0"/>
          <dgm:bulletEnabled val="1"/>
        </dgm:presLayoutVars>
      </dgm:prSet>
      <dgm:spPr/>
    </dgm:pt>
    <dgm:pt modelId="{3CE21611-DCAE-47F4-8767-04E8DCEC39E6}" type="pres">
      <dgm:prSet presAssocID="{99A95CE3-A052-4CB4-A67D-3CC542314F6D}" presName="spacer" presStyleCnt="0"/>
      <dgm:spPr/>
    </dgm:pt>
    <dgm:pt modelId="{4EBC02B3-490D-4B23-9D90-854E220F8FB4}" type="pres">
      <dgm:prSet presAssocID="{79161327-6A03-4ED8-8C67-7AE3EE18116A}" presName="parentText" presStyleLbl="node1" presStyleIdx="1" presStyleCnt="8">
        <dgm:presLayoutVars>
          <dgm:chMax val="0"/>
          <dgm:bulletEnabled val="1"/>
        </dgm:presLayoutVars>
      </dgm:prSet>
      <dgm:spPr/>
    </dgm:pt>
    <dgm:pt modelId="{776F2D85-BDF4-48C2-B599-DE2F1FAEA469}" type="pres">
      <dgm:prSet presAssocID="{B1618ADB-42EB-48FC-A6D4-E79066035074}" presName="spacer" presStyleCnt="0"/>
      <dgm:spPr/>
    </dgm:pt>
    <dgm:pt modelId="{449C88F6-B7FF-4061-A330-E3DE5A32466D}" type="pres">
      <dgm:prSet presAssocID="{BEEA8FB1-43EE-4EC3-BFAC-C55773517754}" presName="parentText" presStyleLbl="node1" presStyleIdx="2" presStyleCnt="8">
        <dgm:presLayoutVars>
          <dgm:chMax val="0"/>
          <dgm:bulletEnabled val="1"/>
        </dgm:presLayoutVars>
      </dgm:prSet>
      <dgm:spPr/>
    </dgm:pt>
    <dgm:pt modelId="{7381ABCC-221A-40E6-A133-5EA5C11FFA57}" type="pres">
      <dgm:prSet presAssocID="{C26D92E7-1E14-4AEE-96F8-5313E282F2E5}" presName="spacer" presStyleCnt="0"/>
      <dgm:spPr/>
    </dgm:pt>
    <dgm:pt modelId="{98C28D5D-35CF-4541-A177-24E8A24C377E}" type="pres">
      <dgm:prSet presAssocID="{CE5FE649-CF32-4F87-8158-FFE968411ECC}" presName="parentText" presStyleLbl="node1" presStyleIdx="3" presStyleCnt="8">
        <dgm:presLayoutVars>
          <dgm:chMax val="0"/>
          <dgm:bulletEnabled val="1"/>
        </dgm:presLayoutVars>
      </dgm:prSet>
      <dgm:spPr/>
    </dgm:pt>
    <dgm:pt modelId="{A0795DE7-73EE-48FD-8CEE-3A7187B30214}" type="pres">
      <dgm:prSet presAssocID="{14E01874-435F-4025-AD06-F56EF7A91F22}" presName="spacer" presStyleCnt="0"/>
      <dgm:spPr/>
    </dgm:pt>
    <dgm:pt modelId="{AA6265C6-BA78-45F3-A440-7EE33DB76B30}" type="pres">
      <dgm:prSet presAssocID="{1ED18402-FCB6-4680-9A17-C9C39BDAE84D}" presName="parentText" presStyleLbl="node1" presStyleIdx="4" presStyleCnt="8">
        <dgm:presLayoutVars>
          <dgm:chMax val="0"/>
          <dgm:bulletEnabled val="1"/>
        </dgm:presLayoutVars>
      </dgm:prSet>
      <dgm:spPr/>
    </dgm:pt>
    <dgm:pt modelId="{CB0B20BB-A854-42AE-A138-CE36432D6117}" type="pres">
      <dgm:prSet presAssocID="{D40DAF3D-EC76-4E83-B729-6E6FEAFA01FB}" presName="spacer" presStyleCnt="0"/>
      <dgm:spPr/>
    </dgm:pt>
    <dgm:pt modelId="{0C273709-D207-4B70-9DC4-614F9226FC46}" type="pres">
      <dgm:prSet presAssocID="{E0B431B9-1421-4B79-8420-8CA692A64578}" presName="parentText" presStyleLbl="node1" presStyleIdx="5" presStyleCnt="8">
        <dgm:presLayoutVars>
          <dgm:chMax val="0"/>
          <dgm:bulletEnabled val="1"/>
        </dgm:presLayoutVars>
      </dgm:prSet>
      <dgm:spPr/>
    </dgm:pt>
    <dgm:pt modelId="{4D8F63A5-39E9-4E42-813D-F2868A6FD47D}" type="pres">
      <dgm:prSet presAssocID="{F0F96EF2-58AB-4DAB-96C9-C7F903F6EDAF}" presName="spacer" presStyleCnt="0"/>
      <dgm:spPr/>
    </dgm:pt>
    <dgm:pt modelId="{FADAC46F-0128-4BA6-8BBA-E712A4889241}" type="pres">
      <dgm:prSet presAssocID="{AA80BBC6-97F7-4B54-AAB4-4A1E523BE1DA}" presName="parentText" presStyleLbl="node1" presStyleIdx="6" presStyleCnt="8">
        <dgm:presLayoutVars>
          <dgm:chMax val="0"/>
          <dgm:bulletEnabled val="1"/>
        </dgm:presLayoutVars>
      </dgm:prSet>
      <dgm:spPr/>
    </dgm:pt>
    <dgm:pt modelId="{3F4CEB96-DDB1-4A4A-A860-355427100C88}" type="pres">
      <dgm:prSet presAssocID="{00864318-7981-45E6-AAB1-94B8A8A928E9}" presName="spacer" presStyleCnt="0"/>
      <dgm:spPr/>
    </dgm:pt>
    <dgm:pt modelId="{A16ADA9E-4444-4EDA-914F-7F206D545D00}" type="pres">
      <dgm:prSet presAssocID="{52ACD956-4E69-4403-809D-E5D88F3F82DB}" presName="parentText" presStyleLbl="node1" presStyleIdx="7" presStyleCnt="8">
        <dgm:presLayoutVars>
          <dgm:chMax val="0"/>
          <dgm:bulletEnabled val="1"/>
        </dgm:presLayoutVars>
      </dgm:prSet>
      <dgm:spPr/>
    </dgm:pt>
  </dgm:ptLst>
  <dgm:cxnLst>
    <dgm:cxn modelId="{5A11500A-8D2B-4DBF-963E-7FE3DA6EA0CF}" srcId="{2B1880AA-7E93-4A2F-8A67-2551EEB72C41}" destId="{4F5C9C9F-B980-4C6E-A5DA-BBA0AEBA2887}" srcOrd="0" destOrd="0" parTransId="{0ED3F1A0-5D84-49DC-9792-E8F915ADC9BE}" sibTransId="{99A95CE3-A052-4CB4-A67D-3CC542314F6D}"/>
    <dgm:cxn modelId="{87B64C1F-1A0C-4440-9087-1EB9C8C50032}" srcId="{2B1880AA-7E93-4A2F-8A67-2551EEB72C41}" destId="{79161327-6A03-4ED8-8C67-7AE3EE18116A}" srcOrd="1" destOrd="0" parTransId="{5EDBB460-21ED-4863-BA88-BD6ABE66CBFC}" sibTransId="{B1618ADB-42EB-48FC-A6D4-E79066035074}"/>
    <dgm:cxn modelId="{59E276D1-A5FA-459B-B944-D94C0168B2B3}" srcId="{2B1880AA-7E93-4A2F-8A67-2551EEB72C41}" destId="{BEEA8FB1-43EE-4EC3-BFAC-C55773517754}" srcOrd="2" destOrd="0" parTransId="{859FE985-8E73-41A8-AB1D-6247C44421CE}" sibTransId="{C26D92E7-1E14-4AEE-96F8-5313E282F2E5}"/>
    <dgm:cxn modelId="{9E443572-0AF3-44B0-A45F-3897255541AF}" srcId="{2B1880AA-7E93-4A2F-8A67-2551EEB72C41}" destId="{CE5FE649-CF32-4F87-8158-FFE968411ECC}" srcOrd="3" destOrd="0" parTransId="{2E507275-4CC8-4308-A0BC-3BB6E44F0B9B}" sibTransId="{14E01874-435F-4025-AD06-F56EF7A91F22}"/>
    <dgm:cxn modelId="{0A23154B-4A69-4CC1-B266-8CE2DE9E38D1}" srcId="{2B1880AA-7E93-4A2F-8A67-2551EEB72C41}" destId="{1ED18402-FCB6-4680-9A17-C9C39BDAE84D}" srcOrd="4" destOrd="0" parTransId="{005667A0-4EBB-4B9D-84E3-84E2B7DC5C2F}" sibTransId="{D40DAF3D-EC76-4E83-B729-6E6FEAFA01FB}"/>
    <dgm:cxn modelId="{E6C2371D-0A6C-4E0B-91D6-F7CB636D24C0}" srcId="{2B1880AA-7E93-4A2F-8A67-2551EEB72C41}" destId="{E0B431B9-1421-4B79-8420-8CA692A64578}" srcOrd="5" destOrd="0" parTransId="{CB516CF6-0A6E-42FB-AA28-656125C6B01E}" sibTransId="{F0F96EF2-58AB-4DAB-96C9-C7F903F6EDAF}"/>
    <dgm:cxn modelId="{B7A7F6A2-0E0C-4D99-A4B7-8484C7126945}" srcId="{2B1880AA-7E93-4A2F-8A67-2551EEB72C41}" destId="{AA80BBC6-97F7-4B54-AAB4-4A1E523BE1DA}" srcOrd="6" destOrd="0" parTransId="{94924E1A-B881-43EB-B0B7-D9279F0D1A46}" sibTransId="{00864318-7981-45E6-AAB1-94B8A8A928E9}"/>
    <dgm:cxn modelId="{866B24D3-B75C-42F4-8C4A-975D054F147E}" srcId="{2B1880AA-7E93-4A2F-8A67-2551EEB72C41}" destId="{52ACD956-4E69-4403-809D-E5D88F3F82DB}" srcOrd="7" destOrd="0" parTransId="{43F9A251-837F-4698-AEA6-67AAAF3A070C}" sibTransId="{112B886C-9752-4755-AF68-82646004C060}"/>
    <dgm:cxn modelId="{49662B5E-B035-4F28-BB66-C00302ADA482}" type="presOf" srcId="{2B1880AA-7E93-4A2F-8A67-2551EEB72C41}" destId="{71936B4A-2DB7-449B-890D-731D3D1B66A7}" srcOrd="0" destOrd="0" presId="urn:microsoft.com/office/officeart/2005/8/layout/vList2"/>
    <dgm:cxn modelId="{F853847B-52CF-46C4-90A5-A58D93C91893}" type="presParOf" srcId="{71936B4A-2DB7-449B-890D-731D3D1B66A7}" destId="{DE0A5D0E-6F5F-4B04-A776-43AFF0422919}" srcOrd="0" destOrd="0" presId="urn:microsoft.com/office/officeart/2005/8/layout/vList2"/>
    <dgm:cxn modelId="{72E517C5-18DB-49B1-85D7-4AA7D0777F43}" type="presOf" srcId="{4F5C9C9F-B980-4C6E-A5DA-BBA0AEBA2887}" destId="{DE0A5D0E-6F5F-4B04-A776-43AFF0422919}" srcOrd="0" destOrd="0" presId="urn:microsoft.com/office/officeart/2005/8/layout/vList2"/>
    <dgm:cxn modelId="{014AA303-1FA3-4CDA-B926-66665E14521B}" type="presParOf" srcId="{71936B4A-2DB7-449B-890D-731D3D1B66A7}" destId="{3CE21611-DCAE-47F4-8767-04E8DCEC39E6}" srcOrd="1" destOrd="0" presId="urn:microsoft.com/office/officeart/2005/8/layout/vList2"/>
    <dgm:cxn modelId="{E33A85A8-FEE4-4BC2-9F14-3AF6D6765575}" type="presParOf" srcId="{71936B4A-2DB7-449B-890D-731D3D1B66A7}" destId="{4EBC02B3-490D-4B23-9D90-854E220F8FB4}" srcOrd="2" destOrd="0" presId="urn:microsoft.com/office/officeart/2005/8/layout/vList2"/>
    <dgm:cxn modelId="{AA3CAE5F-BF65-4B3B-BF09-9315B2C22EF1}" type="presOf" srcId="{79161327-6A03-4ED8-8C67-7AE3EE18116A}" destId="{4EBC02B3-490D-4B23-9D90-854E220F8FB4}" srcOrd="0" destOrd="0" presId="urn:microsoft.com/office/officeart/2005/8/layout/vList2"/>
    <dgm:cxn modelId="{C0B83AD5-56F7-4631-854B-5C128FB3F7FB}" type="presParOf" srcId="{71936B4A-2DB7-449B-890D-731D3D1B66A7}" destId="{776F2D85-BDF4-48C2-B599-DE2F1FAEA469}" srcOrd="3" destOrd="0" presId="urn:microsoft.com/office/officeart/2005/8/layout/vList2"/>
    <dgm:cxn modelId="{5F1F7657-941D-40CA-8B90-5AD98EBAA680}" type="presParOf" srcId="{71936B4A-2DB7-449B-890D-731D3D1B66A7}" destId="{449C88F6-B7FF-4061-A330-E3DE5A32466D}" srcOrd="4" destOrd="0" presId="urn:microsoft.com/office/officeart/2005/8/layout/vList2"/>
    <dgm:cxn modelId="{ED99A8F6-D0BA-4DBA-AA94-4DCEE4318380}" type="presOf" srcId="{BEEA8FB1-43EE-4EC3-BFAC-C55773517754}" destId="{449C88F6-B7FF-4061-A330-E3DE5A32466D}" srcOrd="0" destOrd="0" presId="urn:microsoft.com/office/officeart/2005/8/layout/vList2"/>
    <dgm:cxn modelId="{17D1F674-BA57-42EE-9718-F787FE7A6FF3}" type="presParOf" srcId="{71936B4A-2DB7-449B-890D-731D3D1B66A7}" destId="{7381ABCC-221A-40E6-A133-5EA5C11FFA57}" srcOrd="5" destOrd="0" presId="urn:microsoft.com/office/officeart/2005/8/layout/vList2"/>
    <dgm:cxn modelId="{372803B7-5265-4ABF-842B-80BEAF589187}" type="presParOf" srcId="{71936B4A-2DB7-449B-890D-731D3D1B66A7}" destId="{98C28D5D-35CF-4541-A177-24E8A24C377E}" srcOrd="6" destOrd="0" presId="urn:microsoft.com/office/officeart/2005/8/layout/vList2"/>
    <dgm:cxn modelId="{35269430-F854-4DAF-B9EB-821F95FCEAD1}" type="presOf" srcId="{CE5FE649-CF32-4F87-8158-FFE968411ECC}" destId="{98C28D5D-35CF-4541-A177-24E8A24C377E}" srcOrd="0" destOrd="0" presId="urn:microsoft.com/office/officeart/2005/8/layout/vList2"/>
    <dgm:cxn modelId="{383CDF08-23D1-484B-962B-9477DDD6E337}" type="presParOf" srcId="{71936B4A-2DB7-449B-890D-731D3D1B66A7}" destId="{A0795DE7-73EE-48FD-8CEE-3A7187B30214}" srcOrd="7" destOrd="0" presId="urn:microsoft.com/office/officeart/2005/8/layout/vList2"/>
    <dgm:cxn modelId="{34F4505C-F2E4-451C-A8AA-073F5958BF0A}" type="presParOf" srcId="{71936B4A-2DB7-449B-890D-731D3D1B66A7}" destId="{AA6265C6-BA78-45F3-A440-7EE33DB76B30}" srcOrd="8" destOrd="0" presId="urn:microsoft.com/office/officeart/2005/8/layout/vList2"/>
    <dgm:cxn modelId="{00FD08F8-88E1-4B32-A8FC-50CB3D22EF67}" type="presOf" srcId="{1ED18402-FCB6-4680-9A17-C9C39BDAE84D}" destId="{AA6265C6-BA78-45F3-A440-7EE33DB76B30}" srcOrd="0" destOrd="0" presId="urn:microsoft.com/office/officeart/2005/8/layout/vList2"/>
    <dgm:cxn modelId="{3070D476-F28B-45B1-A6CC-3FDFEA72AFA8}" type="presParOf" srcId="{71936B4A-2DB7-449B-890D-731D3D1B66A7}" destId="{CB0B20BB-A854-42AE-A138-CE36432D6117}" srcOrd="9" destOrd="0" presId="urn:microsoft.com/office/officeart/2005/8/layout/vList2"/>
    <dgm:cxn modelId="{3ECB46E3-8290-4B29-8C2F-E170FF57B774}" type="presParOf" srcId="{71936B4A-2DB7-449B-890D-731D3D1B66A7}" destId="{0C273709-D207-4B70-9DC4-614F9226FC46}" srcOrd="10" destOrd="0" presId="urn:microsoft.com/office/officeart/2005/8/layout/vList2"/>
    <dgm:cxn modelId="{BE64FC51-3D24-4227-8DB9-9AAAC26D80D7}" type="presOf" srcId="{E0B431B9-1421-4B79-8420-8CA692A64578}" destId="{0C273709-D207-4B70-9DC4-614F9226FC46}" srcOrd="0" destOrd="0" presId="urn:microsoft.com/office/officeart/2005/8/layout/vList2"/>
    <dgm:cxn modelId="{08260547-DAEE-479D-985D-CB8231EFEC0C}" type="presParOf" srcId="{71936B4A-2DB7-449B-890D-731D3D1B66A7}" destId="{4D8F63A5-39E9-4E42-813D-F2868A6FD47D}" srcOrd="11" destOrd="0" presId="urn:microsoft.com/office/officeart/2005/8/layout/vList2"/>
    <dgm:cxn modelId="{852B9FCF-D102-4AC2-A068-68495FDAAED0}" type="presParOf" srcId="{71936B4A-2DB7-449B-890D-731D3D1B66A7}" destId="{FADAC46F-0128-4BA6-8BBA-E712A4889241}" srcOrd="12" destOrd="0" presId="urn:microsoft.com/office/officeart/2005/8/layout/vList2"/>
    <dgm:cxn modelId="{484690EE-8482-40C2-AC47-735798C0F21A}" type="presOf" srcId="{AA80BBC6-97F7-4B54-AAB4-4A1E523BE1DA}" destId="{FADAC46F-0128-4BA6-8BBA-E712A4889241}" srcOrd="0" destOrd="0" presId="urn:microsoft.com/office/officeart/2005/8/layout/vList2"/>
    <dgm:cxn modelId="{120C64B0-E14E-4294-96A9-CF9C14C8E655}" type="presParOf" srcId="{71936B4A-2DB7-449B-890D-731D3D1B66A7}" destId="{3F4CEB96-DDB1-4A4A-A860-355427100C88}" srcOrd="13" destOrd="0" presId="urn:microsoft.com/office/officeart/2005/8/layout/vList2"/>
    <dgm:cxn modelId="{62B3E149-9042-453C-9CA3-8336EAA1218A}" type="presParOf" srcId="{71936B4A-2DB7-449B-890D-731D3D1B66A7}" destId="{A16ADA9E-4444-4EDA-914F-7F206D545D00}" srcOrd="14" destOrd="0" presId="urn:microsoft.com/office/officeart/2005/8/layout/vList2"/>
    <dgm:cxn modelId="{3F367B1A-2C74-4D6C-B22A-1F262DD694C1}" type="presOf" srcId="{52ACD956-4E69-4403-809D-E5D88F3F82DB}" destId="{A16ADA9E-4444-4EDA-914F-7F206D545D00}" srcOrd="0" destOrd="0" presId="urn:microsoft.com/office/officeart/2005/8/layout/vList2"/>
  </dgm:cxnLst>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1880AA-7E93-4A2F-8A67-2551EEB72C41}" type="doc">
      <dgm:prSet qsTypeId="urn:microsoft.com/office/officeart/2005/8/quickstyle/simple1" csTypeId="urn:microsoft.com/office/officeart/2005/8/colors/accent1_4"/>
      <dgm:spPr/>
      <dgm:t>
        <a:bodyPr/>
        <a:p>
          <a:endParaRPr altLang="en-US"/>
        </a:p>
      </dgm:t>
    </dgm:pt>
    <dgm:pt modelId="{4F5C9C9F-B980-4C6E-A5DA-BBA0AEBA2887}">
      <dgm:prSet phldr="0" custT="1"/>
      <dgm:spPr/>
      <dgm:t>
        <a:bodyPr vert="horz" wrap="square"/>
        <a:p>
          <a:pPr>
            <a:lnSpc>
              <a:spcPct val="100000"/>
            </a:lnSpc>
            <a:spcBef>
              <a:spcPct val="0"/>
            </a:spcBef>
            <a:spcAft>
              <a:spcPct val="35000"/>
            </a:spcAft>
          </a:pPr>
          <a:r>
            <a:rPr lang="zh-CN" sz="1600" b="0" i="0" u="none" baseline="0">
              <a:rtl val="0"/>
            </a:rPr>
            <a:t>游戏中每个玩家都拥有一把传送门枪</a:t>
          </a:r>
          <a:r>
            <a:rPr lang="zh-CN" sz="1600" b="0" i="0" u="none" baseline="0">
              <a:rtl val="0"/>
            </a:rPr>
            <a:t/>
          </a:r>
          <a:endParaRPr lang="zh-CN" sz="1600" b="0" i="0" u="none" baseline="0">
            <a:rtl val="0"/>
          </a:endParaRPr>
        </a:p>
      </dgm:t>
    </dgm:pt>
    <dgm:pt modelId="{0ED3F1A0-5D84-49DC-9792-E8F915ADC9BE}" cxnId="{96FD9EDE-1DFE-4865-AE88-524DD9A78F85}" type="parTrans">
      <dgm:prSet/>
      <dgm:spPr/>
    </dgm:pt>
    <dgm:pt modelId="{99A95CE3-A052-4CB4-A67D-3CC542314F6D}" cxnId="{96FD9EDE-1DFE-4865-AE88-524DD9A78F85}" type="sibTrans">
      <dgm:prSet/>
      <dgm:spPr/>
    </dgm:pt>
    <dgm:pt modelId="{79161327-6A03-4ED8-8C67-7AE3EE18116A}">
      <dgm:prSet phldr="0" custT="1"/>
      <dgm:spPr/>
      <dgm:t>
        <a:bodyPr vert="horz" wrap="square"/>
        <a:p>
          <a:pPr>
            <a:lnSpc>
              <a:spcPct val="100000"/>
            </a:lnSpc>
            <a:spcBef>
              <a:spcPct val="0"/>
            </a:spcBef>
            <a:spcAft>
              <a:spcPct val="35000"/>
            </a:spcAft>
          </a:pPr>
          <a:r>
            <a:rPr lang="zh-CN" sz="1600"/>
            <a:t>一把枪可以打出橙色传送门，一把枪可以打出蓝色传送门</a:t>
          </a:r>
          <a:r>
            <a:rPr lang="zh-CN" sz="1600"/>
            <a:t/>
          </a:r>
          <a:endParaRPr lang="zh-CN" sz="1600"/>
        </a:p>
      </dgm:t>
    </dgm:pt>
    <dgm:pt modelId="{5EDBB460-21ED-4863-BA88-BD6ABE66CBFC}" cxnId="{CB0CC243-6E66-4521-A470-CD7E93D5221E}" type="parTrans">
      <dgm:prSet/>
      <dgm:spPr/>
    </dgm:pt>
    <dgm:pt modelId="{B1618ADB-42EB-48FC-A6D4-E79066035074}" cxnId="{CB0CC243-6E66-4521-A470-CD7E93D5221E}" type="sibTrans">
      <dgm:prSet/>
      <dgm:spPr/>
    </dgm:pt>
    <dgm:pt modelId="{BEEA8FB1-43EE-4EC3-BFAC-C55773517754}">
      <dgm:prSet phldr="0" custT="1"/>
      <dgm:spPr/>
      <dgm:t>
        <a:bodyPr vert="horz" wrap="square"/>
        <a:p>
          <a:pPr>
            <a:lnSpc>
              <a:spcPct val="100000"/>
            </a:lnSpc>
            <a:spcBef>
              <a:spcPct val="0"/>
            </a:spcBef>
            <a:spcAft>
              <a:spcPct val="35000"/>
            </a:spcAft>
          </a:pPr>
          <a:r>
            <a:rPr lang="zh-CN" altLang="en-US" sz="1600" b="0" i="0" u="none" baseline="0">
              <a:rtl val="0"/>
            </a:rPr>
            <a:t>传送门会附着在障碍物或者特定的附着位点上，橙色传送门与蓝色传送门的空间会相连</a:t>
          </a:r>
          <a:endParaRPr lang="zh-CN" altLang="en-US" sz="1600" b="0" i="0" u="none" baseline="0">
            <a:rtl val="0"/>
          </a:endParaRPr>
        </a:p>
      </dgm:t>
    </dgm:pt>
    <dgm:pt modelId="{859FE985-8E73-41A8-AB1D-6247C44421CE}" cxnId="{15B01566-4920-4887-A0FA-1C5DE4C15BD3}" type="parTrans">
      <dgm:prSet/>
      <dgm:spPr/>
    </dgm:pt>
    <dgm:pt modelId="{C26D92E7-1E14-4AEE-96F8-5313E282F2E5}" cxnId="{15B01566-4920-4887-A0FA-1C5DE4C15BD3}" type="sibTrans">
      <dgm:prSet/>
      <dgm:spPr/>
    </dgm:pt>
    <dgm:pt modelId="{CE5FE649-CF32-4F87-8158-FFE968411ECC}">
      <dgm:prSet phldr="0" custT="1"/>
      <dgm:spPr/>
      <dgm:t>
        <a:bodyPr vert="horz" wrap="square"/>
        <a:p>
          <a:pPr>
            <a:lnSpc>
              <a:spcPct val="100000"/>
            </a:lnSpc>
            <a:spcBef>
              <a:spcPct val="0"/>
            </a:spcBef>
            <a:spcAft>
              <a:spcPct val="35000"/>
            </a:spcAft>
          </a:pPr>
          <a:r>
            <a:rPr lang="zh-CN" sz="1600">
              <a:sym typeface="+mn-ea"/>
            </a:rPr>
            <a:t>游戏中会出现无法直接划过的大裂谷</a:t>
          </a:r>
          <a:r>
            <a:rPr lang="zh-CN" altLang="en-US" sz="1600" b="0" i="0" u="none" baseline="0">
              <a:rtl val="0"/>
            </a:rPr>
            <a:t/>
          </a:r>
          <a:endParaRPr lang="zh-CN" altLang="en-US" sz="1600" b="0" i="0" u="none" baseline="0">
            <a:rtl val="0"/>
          </a:endParaRPr>
        </a:p>
      </dgm:t>
    </dgm:pt>
    <dgm:pt modelId="{2E507275-4CC8-4308-A0BC-3BB6E44F0B9B}" cxnId="{3EB0AB84-F4B1-4A31-87DB-1199E487E4F6}" type="parTrans">
      <dgm:prSet/>
      <dgm:spPr/>
    </dgm:pt>
    <dgm:pt modelId="{14E01874-435F-4025-AD06-F56EF7A91F22}" cxnId="{3EB0AB84-F4B1-4A31-87DB-1199E487E4F6}" type="sibTrans">
      <dgm:prSet/>
      <dgm:spPr/>
    </dgm:pt>
    <dgm:pt modelId="{1ED18402-FCB6-4680-9A17-C9C39BDAE84D}">
      <dgm:prSet phldr="0" custT="1"/>
      <dgm:spPr/>
      <dgm:t>
        <a:bodyPr vert="horz" wrap="square"/>
        <a:p>
          <a:pPr>
            <a:lnSpc>
              <a:spcPct val="100000"/>
            </a:lnSpc>
            <a:spcBef>
              <a:spcPct val="0"/>
            </a:spcBef>
            <a:spcAft>
              <a:spcPct val="35000"/>
            </a:spcAft>
          </a:pPr>
          <a:r>
            <a:rPr lang="zh-CN" sz="1600">
              <a:sym typeface="+mn-ea"/>
            </a:rPr>
            <a:t>大裂谷附近会设计有可以附着传送门的障碍物或者附着物</a:t>
          </a:r>
          <a:r>
            <a:rPr lang="zh-CN" altLang="en-US" sz="1600" b="0" i="0" u="none" baseline="0">
              <a:rtl val="0"/>
            </a:rPr>
            <a:t/>
          </a:r>
          <a:endParaRPr lang="zh-CN" altLang="en-US" sz="1600" b="0" i="0" u="none" baseline="0">
            <a:rtl val="0"/>
          </a:endParaRPr>
        </a:p>
      </dgm:t>
    </dgm:pt>
    <dgm:pt modelId="{005667A0-4EBB-4B9D-84E3-84E2B7DC5C2F}" cxnId="{166B21CB-AF46-42F0-9771-86F008139B38}" type="parTrans">
      <dgm:prSet/>
      <dgm:spPr/>
    </dgm:pt>
    <dgm:pt modelId="{D40DAF3D-EC76-4E83-B729-6E6FEAFA01FB}" cxnId="{166B21CB-AF46-42F0-9771-86F008139B38}" type="sibTrans">
      <dgm:prSet/>
      <dgm:spPr/>
    </dgm:pt>
    <dgm:pt modelId="{E0B431B9-1421-4B79-8420-8CA692A64578}">
      <dgm:prSet phldr="0" custT="1"/>
      <dgm:spPr/>
      <dgm:t>
        <a:bodyPr vert="horz" wrap="square"/>
        <a:p>
          <a:pPr>
            <a:lnSpc>
              <a:spcPct val="100000"/>
            </a:lnSpc>
            <a:spcBef>
              <a:spcPct val="0"/>
            </a:spcBef>
            <a:spcAft>
              <a:spcPct val="35000"/>
            </a:spcAft>
          </a:pPr>
          <a:r>
            <a:rPr lang="zh-CN" sz="1600" b="0" i="0" u="none" baseline="0">
              <a:rtl val="0"/>
            </a:rPr>
            <a:t>两名玩家需要一起合作打出传送门通过大裂谷，不然会损失大量血量</a:t>
          </a:r>
          <a:r>
            <a:rPr lang="zh-CN" altLang="en-US" sz="1600" b="0" i="0" u="none" baseline="0">
              <a:rtl val="0"/>
            </a:rPr>
            <a:t/>
          </a:r>
          <a:endParaRPr lang="zh-CN" altLang="en-US" sz="1600" b="0" i="0" u="none" baseline="0">
            <a:rtl val="0"/>
          </a:endParaRPr>
        </a:p>
      </dgm:t>
    </dgm:pt>
    <dgm:pt modelId="{CB516CF6-0A6E-42FB-AA28-656125C6B01E}" cxnId="{0FE63BE4-74A8-462E-84C2-E4C9B0764967}" type="parTrans">
      <dgm:prSet/>
      <dgm:spPr/>
    </dgm:pt>
    <dgm:pt modelId="{F0F96EF2-58AB-4DAB-96C9-C7F903F6EDAF}" cxnId="{0FE63BE4-74A8-462E-84C2-E4C9B0764967}" type="sibTrans">
      <dgm:prSet/>
      <dgm:spPr/>
    </dgm:pt>
    <dgm:pt modelId="{AA80BBC6-97F7-4B54-AAB4-4A1E523BE1DA}">
      <dgm:prSet phldr="0" custT="1"/>
      <dgm:spPr/>
      <dgm:t>
        <a:bodyPr vert="horz" wrap="square"/>
        <a:p>
          <a:pPr>
            <a:lnSpc>
              <a:spcPct val="100000"/>
            </a:lnSpc>
            <a:spcBef>
              <a:spcPct val="0"/>
            </a:spcBef>
            <a:spcAft>
              <a:spcPct val="35000"/>
            </a:spcAft>
          </a:pPr>
          <a:r>
            <a:rPr lang="zh-CN" sz="1600" b="0" i="0" u="none" baseline="0">
              <a:rtl val="0"/>
            </a:rPr>
            <a:t>当血量降到</a:t>
          </a:r>
          <a:r>
            <a:rPr lang="en-US" altLang="zh-CN" sz="1600" b="0" i="0" u="none" baseline="0">
              <a:rtl val="0"/>
            </a:rPr>
            <a:t>0</a:t>
          </a:r>
          <a:r>
            <a:rPr lang="zh-CN" altLang="en-US" sz="1600" b="0" i="0" u="none" baseline="0">
              <a:rtl val="0"/>
            </a:rPr>
            <a:t>时游戏便会结束</a:t>
          </a:r>
          <a:r>
            <a:rPr lang="zh-CN" altLang="en-US" sz="1600" b="0" i="0" u="none" baseline="0">
              <a:rtl val="0"/>
            </a:rPr>
            <a:t/>
          </a:r>
          <a:endParaRPr lang="zh-CN" altLang="en-US" sz="1600" b="0" i="0" u="none" baseline="0">
            <a:rtl val="0"/>
          </a:endParaRPr>
        </a:p>
      </dgm:t>
    </dgm:pt>
    <dgm:pt modelId="{94924E1A-B881-43EB-B0B7-D9279F0D1A46}" cxnId="{49FDB763-A215-40BC-B21F-0FBEC7F13294}" type="parTrans">
      <dgm:prSet/>
      <dgm:spPr/>
    </dgm:pt>
    <dgm:pt modelId="{00864318-7981-45E6-AAB1-94B8A8A928E9}" cxnId="{49FDB763-A215-40BC-B21F-0FBEC7F13294}" type="sibTrans">
      <dgm:prSet/>
      <dgm:spPr/>
    </dgm:pt>
    <dgm:pt modelId="{52ACD956-4E69-4403-809D-E5D88F3F82DB}">
      <dgm:prSet phldr="0" custT="1"/>
      <dgm:spPr/>
      <dgm:t>
        <a:bodyPr vert="horz" wrap="square"/>
        <a:p>
          <a:pPr>
            <a:lnSpc>
              <a:spcPct val="100000"/>
            </a:lnSpc>
            <a:spcBef>
              <a:spcPct val="0"/>
            </a:spcBef>
            <a:spcAft>
              <a:spcPct val="35000"/>
            </a:spcAft>
          </a:pPr>
          <a:r>
            <a:rPr lang="zh-CN" sz="1400" b="0" i="0" u="none" baseline="0">
              <a:rtl val="0"/>
            </a:rPr>
            <a:t>游戏的地图会按照一定的算法不停生成，但是游戏的河流速度总体会越来越快，最终达到人类反应的极限导致游戏结束</a:t>
          </a:r>
          <a:r>
            <a:rPr lang="zh-CN" altLang="en-US" sz="1400" b="0" i="0" u="none" baseline="0">
              <a:rtl val="0"/>
            </a:rPr>
            <a:t/>
          </a:r>
          <a:endParaRPr lang="zh-CN" altLang="en-US" sz="1400" b="0" i="0" u="none" baseline="0">
            <a:rtl val="0"/>
          </a:endParaRPr>
        </a:p>
      </dgm:t>
    </dgm:pt>
    <dgm:pt modelId="{43F9A251-837F-4698-AEA6-67AAAF3A070C}" cxnId="{1BBF2730-D238-40DC-8279-FB5A4D138EF5}" type="parTrans">
      <dgm:prSet/>
      <dgm:spPr/>
    </dgm:pt>
    <dgm:pt modelId="{112B886C-9752-4755-AF68-82646004C060}" cxnId="{1BBF2730-D238-40DC-8279-FB5A4D138EF5}" type="sibTrans">
      <dgm:prSet/>
      <dgm:spPr/>
    </dgm:pt>
    <dgm:pt modelId="{71936B4A-2DB7-449B-890D-731D3D1B66A7}" type="pres">
      <dgm:prSet presAssocID="{2B1880AA-7E93-4A2F-8A67-2551EEB72C41}" presName="linear" presStyleCnt="0">
        <dgm:presLayoutVars>
          <dgm:animLvl val="lvl"/>
          <dgm:resizeHandles val="exact"/>
        </dgm:presLayoutVars>
      </dgm:prSet>
      <dgm:spPr/>
    </dgm:pt>
    <dgm:pt modelId="{DE0A5D0E-6F5F-4B04-A776-43AFF0422919}" type="pres">
      <dgm:prSet presAssocID="{4F5C9C9F-B980-4C6E-A5DA-BBA0AEBA2887}" presName="parentText" presStyleLbl="node1" presStyleIdx="0" presStyleCnt="8">
        <dgm:presLayoutVars>
          <dgm:chMax val="0"/>
          <dgm:bulletEnabled val="1"/>
        </dgm:presLayoutVars>
      </dgm:prSet>
      <dgm:spPr/>
    </dgm:pt>
    <dgm:pt modelId="{3CE21611-DCAE-47F4-8767-04E8DCEC39E6}" type="pres">
      <dgm:prSet presAssocID="{99A95CE3-A052-4CB4-A67D-3CC542314F6D}" presName="spacer" presStyleCnt="0"/>
      <dgm:spPr/>
    </dgm:pt>
    <dgm:pt modelId="{4EBC02B3-490D-4B23-9D90-854E220F8FB4}" type="pres">
      <dgm:prSet presAssocID="{79161327-6A03-4ED8-8C67-7AE3EE18116A}" presName="parentText" presStyleLbl="node1" presStyleIdx="1" presStyleCnt="8">
        <dgm:presLayoutVars>
          <dgm:chMax val="0"/>
          <dgm:bulletEnabled val="1"/>
        </dgm:presLayoutVars>
      </dgm:prSet>
      <dgm:spPr/>
    </dgm:pt>
    <dgm:pt modelId="{776F2D85-BDF4-48C2-B599-DE2F1FAEA469}" type="pres">
      <dgm:prSet presAssocID="{B1618ADB-42EB-48FC-A6D4-E79066035074}" presName="spacer" presStyleCnt="0"/>
      <dgm:spPr/>
    </dgm:pt>
    <dgm:pt modelId="{449C88F6-B7FF-4061-A330-E3DE5A32466D}" type="pres">
      <dgm:prSet presAssocID="{BEEA8FB1-43EE-4EC3-BFAC-C55773517754}" presName="parentText" presStyleLbl="node1" presStyleIdx="2" presStyleCnt="8">
        <dgm:presLayoutVars>
          <dgm:chMax val="0"/>
          <dgm:bulletEnabled val="1"/>
        </dgm:presLayoutVars>
      </dgm:prSet>
      <dgm:spPr/>
    </dgm:pt>
    <dgm:pt modelId="{7381ABCC-221A-40E6-A133-5EA5C11FFA57}" type="pres">
      <dgm:prSet presAssocID="{C26D92E7-1E14-4AEE-96F8-5313E282F2E5}" presName="spacer" presStyleCnt="0"/>
      <dgm:spPr/>
    </dgm:pt>
    <dgm:pt modelId="{98C28D5D-35CF-4541-A177-24E8A24C377E}" type="pres">
      <dgm:prSet presAssocID="{CE5FE649-CF32-4F87-8158-FFE968411ECC}" presName="parentText" presStyleLbl="node1" presStyleIdx="3" presStyleCnt="8">
        <dgm:presLayoutVars>
          <dgm:chMax val="0"/>
          <dgm:bulletEnabled val="1"/>
        </dgm:presLayoutVars>
      </dgm:prSet>
      <dgm:spPr/>
    </dgm:pt>
    <dgm:pt modelId="{A0795DE7-73EE-48FD-8CEE-3A7187B30214}" type="pres">
      <dgm:prSet presAssocID="{14E01874-435F-4025-AD06-F56EF7A91F22}" presName="spacer" presStyleCnt="0"/>
      <dgm:spPr/>
    </dgm:pt>
    <dgm:pt modelId="{AA6265C6-BA78-45F3-A440-7EE33DB76B30}" type="pres">
      <dgm:prSet presAssocID="{1ED18402-FCB6-4680-9A17-C9C39BDAE84D}" presName="parentText" presStyleLbl="node1" presStyleIdx="4" presStyleCnt="8">
        <dgm:presLayoutVars>
          <dgm:chMax val="0"/>
          <dgm:bulletEnabled val="1"/>
        </dgm:presLayoutVars>
      </dgm:prSet>
      <dgm:spPr/>
    </dgm:pt>
    <dgm:pt modelId="{CB0B20BB-A854-42AE-A138-CE36432D6117}" type="pres">
      <dgm:prSet presAssocID="{D40DAF3D-EC76-4E83-B729-6E6FEAFA01FB}" presName="spacer" presStyleCnt="0"/>
      <dgm:spPr/>
    </dgm:pt>
    <dgm:pt modelId="{0C273709-D207-4B70-9DC4-614F9226FC46}" type="pres">
      <dgm:prSet presAssocID="{E0B431B9-1421-4B79-8420-8CA692A64578}" presName="parentText" presStyleLbl="node1" presStyleIdx="5" presStyleCnt="8">
        <dgm:presLayoutVars>
          <dgm:chMax val="0"/>
          <dgm:bulletEnabled val="1"/>
        </dgm:presLayoutVars>
      </dgm:prSet>
      <dgm:spPr/>
    </dgm:pt>
    <dgm:pt modelId="{4D8F63A5-39E9-4E42-813D-F2868A6FD47D}" type="pres">
      <dgm:prSet presAssocID="{F0F96EF2-58AB-4DAB-96C9-C7F903F6EDAF}" presName="spacer" presStyleCnt="0"/>
      <dgm:spPr/>
    </dgm:pt>
    <dgm:pt modelId="{FADAC46F-0128-4BA6-8BBA-E712A4889241}" type="pres">
      <dgm:prSet presAssocID="{AA80BBC6-97F7-4B54-AAB4-4A1E523BE1DA}" presName="parentText" presStyleLbl="node1" presStyleIdx="6" presStyleCnt="8">
        <dgm:presLayoutVars>
          <dgm:chMax val="0"/>
          <dgm:bulletEnabled val="1"/>
        </dgm:presLayoutVars>
      </dgm:prSet>
      <dgm:spPr/>
    </dgm:pt>
    <dgm:pt modelId="{3F4CEB96-DDB1-4A4A-A860-355427100C88}" type="pres">
      <dgm:prSet presAssocID="{00864318-7981-45E6-AAB1-94B8A8A928E9}" presName="spacer" presStyleCnt="0"/>
      <dgm:spPr/>
    </dgm:pt>
    <dgm:pt modelId="{A16ADA9E-4444-4EDA-914F-7F206D545D00}" type="pres">
      <dgm:prSet presAssocID="{52ACD956-4E69-4403-809D-E5D88F3F82DB}" presName="parentText" presStyleLbl="node1" presStyleIdx="7" presStyleCnt="8">
        <dgm:presLayoutVars>
          <dgm:chMax val="0"/>
          <dgm:bulletEnabled val="1"/>
        </dgm:presLayoutVars>
      </dgm:prSet>
      <dgm:spPr/>
    </dgm:pt>
  </dgm:ptLst>
  <dgm:cxnLst>
    <dgm:cxn modelId="{96FD9EDE-1DFE-4865-AE88-524DD9A78F85}" srcId="{2B1880AA-7E93-4A2F-8A67-2551EEB72C41}" destId="{4F5C9C9F-B980-4C6E-A5DA-BBA0AEBA2887}" srcOrd="0" destOrd="0" parTransId="{0ED3F1A0-5D84-49DC-9792-E8F915ADC9BE}" sibTransId="{99A95CE3-A052-4CB4-A67D-3CC542314F6D}"/>
    <dgm:cxn modelId="{CB0CC243-6E66-4521-A470-CD7E93D5221E}" srcId="{2B1880AA-7E93-4A2F-8A67-2551EEB72C41}" destId="{79161327-6A03-4ED8-8C67-7AE3EE18116A}" srcOrd="1" destOrd="0" parTransId="{5EDBB460-21ED-4863-BA88-BD6ABE66CBFC}" sibTransId="{B1618ADB-42EB-48FC-A6D4-E79066035074}"/>
    <dgm:cxn modelId="{15B01566-4920-4887-A0FA-1C5DE4C15BD3}" srcId="{2B1880AA-7E93-4A2F-8A67-2551EEB72C41}" destId="{BEEA8FB1-43EE-4EC3-BFAC-C55773517754}" srcOrd="2" destOrd="0" parTransId="{859FE985-8E73-41A8-AB1D-6247C44421CE}" sibTransId="{C26D92E7-1E14-4AEE-96F8-5313E282F2E5}"/>
    <dgm:cxn modelId="{3EB0AB84-F4B1-4A31-87DB-1199E487E4F6}" srcId="{2B1880AA-7E93-4A2F-8A67-2551EEB72C41}" destId="{CE5FE649-CF32-4F87-8158-FFE968411ECC}" srcOrd="3" destOrd="0" parTransId="{2E507275-4CC8-4308-A0BC-3BB6E44F0B9B}" sibTransId="{14E01874-435F-4025-AD06-F56EF7A91F22}"/>
    <dgm:cxn modelId="{166B21CB-AF46-42F0-9771-86F008139B38}" srcId="{2B1880AA-7E93-4A2F-8A67-2551EEB72C41}" destId="{1ED18402-FCB6-4680-9A17-C9C39BDAE84D}" srcOrd="4" destOrd="0" parTransId="{005667A0-4EBB-4B9D-84E3-84E2B7DC5C2F}" sibTransId="{D40DAF3D-EC76-4E83-B729-6E6FEAFA01FB}"/>
    <dgm:cxn modelId="{0FE63BE4-74A8-462E-84C2-E4C9B0764967}" srcId="{2B1880AA-7E93-4A2F-8A67-2551EEB72C41}" destId="{E0B431B9-1421-4B79-8420-8CA692A64578}" srcOrd="5" destOrd="0" parTransId="{CB516CF6-0A6E-42FB-AA28-656125C6B01E}" sibTransId="{F0F96EF2-58AB-4DAB-96C9-C7F903F6EDAF}"/>
    <dgm:cxn modelId="{49FDB763-A215-40BC-B21F-0FBEC7F13294}" srcId="{2B1880AA-7E93-4A2F-8A67-2551EEB72C41}" destId="{AA80BBC6-97F7-4B54-AAB4-4A1E523BE1DA}" srcOrd="6" destOrd="0" parTransId="{94924E1A-B881-43EB-B0B7-D9279F0D1A46}" sibTransId="{00864318-7981-45E6-AAB1-94B8A8A928E9}"/>
    <dgm:cxn modelId="{1BBF2730-D238-40DC-8279-FB5A4D138EF5}" srcId="{2B1880AA-7E93-4A2F-8A67-2551EEB72C41}" destId="{52ACD956-4E69-4403-809D-E5D88F3F82DB}" srcOrd="7" destOrd="0" parTransId="{43F9A251-837F-4698-AEA6-67AAAF3A070C}" sibTransId="{112B886C-9752-4755-AF68-82646004C060}"/>
    <dgm:cxn modelId="{894FAA18-1D11-4D58-B45E-B9FA4F40C636}" type="presOf" srcId="{2B1880AA-7E93-4A2F-8A67-2551EEB72C41}" destId="{71936B4A-2DB7-449B-890D-731D3D1B66A7}" srcOrd="0" destOrd="0" presId="urn:microsoft.com/office/officeart/2005/8/layout/vList2"/>
    <dgm:cxn modelId="{0EA68B52-877A-43D6-BD82-306A591DBA37}" type="presParOf" srcId="{71936B4A-2DB7-449B-890D-731D3D1B66A7}" destId="{DE0A5D0E-6F5F-4B04-A776-43AFF0422919}" srcOrd="0" destOrd="0" presId="urn:microsoft.com/office/officeart/2005/8/layout/vList2"/>
    <dgm:cxn modelId="{E3D6C846-91EE-49E5-8CE9-BF7AA254BBD0}" type="presOf" srcId="{4F5C9C9F-B980-4C6E-A5DA-BBA0AEBA2887}" destId="{DE0A5D0E-6F5F-4B04-A776-43AFF0422919}" srcOrd="0" destOrd="0" presId="urn:microsoft.com/office/officeart/2005/8/layout/vList2"/>
    <dgm:cxn modelId="{1FE0FECE-E6C0-43CF-B21C-44F92FF054E5}" type="presParOf" srcId="{71936B4A-2DB7-449B-890D-731D3D1B66A7}" destId="{3CE21611-DCAE-47F4-8767-04E8DCEC39E6}" srcOrd="1" destOrd="0" presId="urn:microsoft.com/office/officeart/2005/8/layout/vList2"/>
    <dgm:cxn modelId="{D2FC8017-3F14-4B67-BFDB-00231F32630C}" type="presParOf" srcId="{71936B4A-2DB7-449B-890D-731D3D1B66A7}" destId="{4EBC02B3-490D-4B23-9D90-854E220F8FB4}" srcOrd="2" destOrd="0" presId="urn:microsoft.com/office/officeart/2005/8/layout/vList2"/>
    <dgm:cxn modelId="{5E09BD01-0B2E-467F-9032-D3E543B553BB}" type="presOf" srcId="{79161327-6A03-4ED8-8C67-7AE3EE18116A}" destId="{4EBC02B3-490D-4B23-9D90-854E220F8FB4}" srcOrd="0" destOrd="0" presId="urn:microsoft.com/office/officeart/2005/8/layout/vList2"/>
    <dgm:cxn modelId="{F79D9CA8-FFE8-4CEA-81A0-B1A9AE7A6555}" type="presParOf" srcId="{71936B4A-2DB7-449B-890D-731D3D1B66A7}" destId="{776F2D85-BDF4-48C2-B599-DE2F1FAEA469}" srcOrd="3" destOrd="0" presId="urn:microsoft.com/office/officeart/2005/8/layout/vList2"/>
    <dgm:cxn modelId="{23500680-0114-403C-99D1-A46CE18D2CD1}" type="presParOf" srcId="{71936B4A-2DB7-449B-890D-731D3D1B66A7}" destId="{449C88F6-B7FF-4061-A330-E3DE5A32466D}" srcOrd="4" destOrd="0" presId="urn:microsoft.com/office/officeart/2005/8/layout/vList2"/>
    <dgm:cxn modelId="{A0A59E48-6F2A-411A-9E81-C37CEC743A72}" type="presOf" srcId="{BEEA8FB1-43EE-4EC3-BFAC-C55773517754}" destId="{449C88F6-B7FF-4061-A330-E3DE5A32466D}" srcOrd="0" destOrd="0" presId="urn:microsoft.com/office/officeart/2005/8/layout/vList2"/>
    <dgm:cxn modelId="{488987C5-CBF4-4606-8024-6D64E757D4D5}" type="presParOf" srcId="{71936B4A-2DB7-449B-890D-731D3D1B66A7}" destId="{7381ABCC-221A-40E6-A133-5EA5C11FFA57}" srcOrd="5" destOrd="0" presId="urn:microsoft.com/office/officeart/2005/8/layout/vList2"/>
    <dgm:cxn modelId="{A45DAF0C-B60D-41F9-94CE-1B8EBAA3A431}" type="presParOf" srcId="{71936B4A-2DB7-449B-890D-731D3D1B66A7}" destId="{98C28D5D-35CF-4541-A177-24E8A24C377E}" srcOrd="6" destOrd="0" presId="urn:microsoft.com/office/officeart/2005/8/layout/vList2"/>
    <dgm:cxn modelId="{A3324619-B995-467A-A63E-60EFF8969D46}" type="presOf" srcId="{CE5FE649-CF32-4F87-8158-FFE968411ECC}" destId="{98C28D5D-35CF-4541-A177-24E8A24C377E}" srcOrd="0" destOrd="0" presId="urn:microsoft.com/office/officeart/2005/8/layout/vList2"/>
    <dgm:cxn modelId="{47FB6F2B-14FA-46BE-BD91-532A49486571}" type="presParOf" srcId="{71936B4A-2DB7-449B-890D-731D3D1B66A7}" destId="{A0795DE7-73EE-48FD-8CEE-3A7187B30214}" srcOrd="7" destOrd="0" presId="urn:microsoft.com/office/officeart/2005/8/layout/vList2"/>
    <dgm:cxn modelId="{D93914A7-163E-41EA-8DE2-0AF8D6867D02}" type="presParOf" srcId="{71936B4A-2DB7-449B-890D-731D3D1B66A7}" destId="{AA6265C6-BA78-45F3-A440-7EE33DB76B30}" srcOrd="8" destOrd="0" presId="urn:microsoft.com/office/officeart/2005/8/layout/vList2"/>
    <dgm:cxn modelId="{A20530CD-274D-4669-8802-6910A2AC9698}" type="presOf" srcId="{1ED18402-FCB6-4680-9A17-C9C39BDAE84D}" destId="{AA6265C6-BA78-45F3-A440-7EE33DB76B30}" srcOrd="0" destOrd="0" presId="urn:microsoft.com/office/officeart/2005/8/layout/vList2"/>
    <dgm:cxn modelId="{E79D2418-4069-4E7B-877E-3339422F4C9D}" type="presParOf" srcId="{71936B4A-2DB7-449B-890D-731D3D1B66A7}" destId="{CB0B20BB-A854-42AE-A138-CE36432D6117}" srcOrd="9" destOrd="0" presId="urn:microsoft.com/office/officeart/2005/8/layout/vList2"/>
    <dgm:cxn modelId="{0E97E271-5A2D-4D8B-9F56-3368EEDB5A1A}" type="presParOf" srcId="{71936B4A-2DB7-449B-890D-731D3D1B66A7}" destId="{0C273709-D207-4B70-9DC4-614F9226FC46}" srcOrd="10" destOrd="0" presId="urn:microsoft.com/office/officeart/2005/8/layout/vList2"/>
    <dgm:cxn modelId="{E315DA7F-D4C6-497C-9EA1-029029EB4338}" type="presOf" srcId="{E0B431B9-1421-4B79-8420-8CA692A64578}" destId="{0C273709-D207-4B70-9DC4-614F9226FC46}" srcOrd="0" destOrd="0" presId="urn:microsoft.com/office/officeart/2005/8/layout/vList2"/>
    <dgm:cxn modelId="{C7597B7C-8A9E-488C-8D0B-9B84CC4E3BCB}" type="presParOf" srcId="{71936B4A-2DB7-449B-890D-731D3D1B66A7}" destId="{4D8F63A5-39E9-4E42-813D-F2868A6FD47D}" srcOrd="11" destOrd="0" presId="urn:microsoft.com/office/officeart/2005/8/layout/vList2"/>
    <dgm:cxn modelId="{FFBFCAD1-C496-49DF-93FF-400C7541DD02}" type="presParOf" srcId="{71936B4A-2DB7-449B-890D-731D3D1B66A7}" destId="{FADAC46F-0128-4BA6-8BBA-E712A4889241}" srcOrd="12" destOrd="0" presId="urn:microsoft.com/office/officeart/2005/8/layout/vList2"/>
    <dgm:cxn modelId="{C4CF50CE-5153-447D-BF18-24F65853A1C7}" type="presOf" srcId="{AA80BBC6-97F7-4B54-AAB4-4A1E523BE1DA}" destId="{FADAC46F-0128-4BA6-8BBA-E712A4889241}" srcOrd="0" destOrd="0" presId="urn:microsoft.com/office/officeart/2005/8/layout/vList2"/>
    <dgm:cxn modelId="{36898891-7D1E-491D-BF10-68C6FAAD8484}" type="presParOf" srcId="{71936B4A-2DB7-449B-890D-731D3D1B66A7}" destId="{3F4CEB96-DDB1-4A4A-A860-355427100C88}" srcOrd="13" destOrd="0" presId="urn:microsoft.com/office/officeart/2005/8/layout/vList2"/>
    <dgm:cxn modelId="{1A8B19CD-4CFB-47A4-B5FC-B2CAF1DA0D2D}" type="presParOf" srcId="{71936B4A-2DB7-449B-890D-731D3D1B66A7}" destId="{A16ADA9E-4444-4EDA-914F-7F206D545D00}" srcOrd="14" destOrd="0" presId="urn:microsoft.com/office/officeart/2005/8/layout/vList2"/>
    <dgm:cxn modelId="{D722FB97-C7CB-405B-918D-B1EDABDFD0FE}" type="presOf" srcId="{52ACD956-4E69-4403-809D-E5D88F3F82DB}" destId="{A16ADA9E-4444-4EDA-914F-7F206D545D00}" srcOrd="0" destOrd="0" presId="urn:microsoft.com/office/officeart/2005/8/layout/vList2"/>
  </dgm:cxnLst>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D051A8-B976-47A4-AEDC-79814E9702EA}" type="doc">
      <dgm:prSet csTypeId="urn:microsoft.com/office/officeart/2005/8/colors/accent1_3"/>
      <dgm:spPr/>
      <dgm:t>
        <a:bodyPr/>
        <a:p>
          <a:endParaRPr altLang="en-US"/>
        </a:p>
      </dgm:t>
    </dgm:pt>
    <dgm:pt modelId="{CC314D65-3986-4C41-8E54-B0F807A0BCC3}">
      <dgm:prSet/>
      <dgm:spPr/>
      <dgm:t>
        <a:bodyPr/>
        <a:p>
          <a:r>
            <a:rPr lang="zh-CN" b="0" i="0" u="none" baseline="0">
              <a:rtl val="0"/>
            </a:rPr>
            <a:t>游戏结束之后系统会根据游玩时间和玩家吃掉的金币按照一定的算法生成成绩</a:t>
          </a:r>
          <a:endParaRPr altLang="en-US"/>
        </a:p>
      </dgm:t>
    </dgm:pt>
    <dgm:pt modelId="{C15D5543-5BB5-4FC7-93BD-5739DC18E240}" cxnId="{C2C34FC3-91EA-4A8E-B0F9-87A55A01161C}" type="parTrans">
      <dgm:prSet/>
      <dgm:spPr/>
    </dgm:pt>
    <dgm:pt modelId="{A00B76F9-E20D-49C1-96F2-51D4974690D1}" cxnId="{C2C34FC3-91EA-4A8E-B0F9-87A55A01161C}" type="sibTrans">
      <dgm:prSet/>
      <dgm:spPr/>
    </dgm:pt>
    <dgm:pt modelId="{C520504D-02F8-451C-BE31-0C95A23BDE99}">
      <dgm:prSet/>
      <dgm:spPr/>
      <dgm:t>
        <a:bodyPr/>
        <a:p>
          <a:r>
            <a:rPr lang="zh-CN" b="0" i="0" u="none" baseline="0">
              <a:rtl val="0"/>
            </a:rPr>
            <a:t>玩家可以上传自己的成绩到服务器</a:t>
          </a:r>
          <a:endParaRPr altLang="en-US"/>
        </a:p>
      </dgm:t>
    </dgm:pt>
    <dgm:pt modelId="{AB7BDA1A-939A-455B-8858-F4C2CC42BE7F}" cxnId="{26F24856-2C73-42CC-AD65-100A3D18EFC5}" type="parTrans">
      <dgm:prSet/>
      <dgm:spPr/>
    </dgm:pt>
    <dgm:pt modelId="{D038CA2C-96C3-46EF-AEF2-74B323A927E8}" cxnId="{26F24856-2C73-42CC-AD65-100A3D18EFC5}" type="sibTrans">
      <dgm:prSet/>
      <dgm:spPr/>
    </dgm:pt>
    <dgm:pt modelId="{D58EFAD6-64E4-4406-AED6-01809AA00578}">
      <dgm:prSet/>
      <dgm:spPr/>
      <dgm:t>
        <a:bodyPr/>
        <a:p>
          <a:r>
            <a:rPr lang="zh-CN" b="0" i="0" u="none" baseline="0">
              <a:rtl val="0"/>
            </a:rPr>
            <a:t>服务器会显示所有玩家的排名，玩家可以查看自己的排名位次进行比较</a:t>
          </a:r>
          <a:endParaRPr altLang="en-US"/>
        </a:p>
      </dgm:t>
    </dgm:pt>
    <dgm:pt modelId="{99F386B8-5E03-4529-9755-C487F3B5AE49}" cxnId="{0883FDFD-EDF9-4FFE-BFAE-7D34AE7A5B5D}" type="parTrans">
      <dgm:prSet/>
      <dgm:spPr/>
    </dgm:pt>
    <dgm:pt modelId="{B4421B52-6061-488C-A8EE-30746842AA80}" cxnId="{0883FDFD-EDF9-4FFE-BFAE-7D34AE7A5B5D}" type="sibTrans">
      <dgm:prSet/>
      <dgm:spPr/>
    </dgm:pt>
    <dgm:pt modelId="{77921D4E-EA84-4651-B5EB-0D2728D32CBF}" type="pres">
      <dgm:prSet presAssocID="{99D051A8-B976-47A4-AEDC-79814E9702EA}" presName="linear" presStyleCnt="0">
        <dgm:presLayoutVars>
          <dgm:animLvl val="lvl"/>
          <dgm:resizeHandles val="exact"/>
        </dgm:presLayoutVars>
      </dgm:prSet>
      <dgm:spPr/>
    </dgm:pt>
    <dgm:pt modelId="{14841C19-FCCA-46BF-9B1B-0C763DE91ED9}" type="pres">
      <dgm:prSet presAssocID="{CC314D65-3986-4C41-8E54-B0F807A0BCC3}" presName="parentText" presStyleLbl="node1" presStyleIdx="0" presStyleCnt="3">
        <dgm:presLayoutVars>
          <dgm:chMax val="0"/>
          <dgm:bulletEnabled val="1"/>
        </dgm:presLayoutVars>
      </dgm:prSet>
      <dgm:spPr/>
    </dgm:pt>
    <dgm:pt modelId="{10573A83-9E74-43E3-A838-4FC84554F1AF}" type="pres">
      <dgm:prSet presAssocID="{A00B76F9-E20D-49C1-96F2-51D4974690D1}" presName="spacer" presStyleCnt="0"/>
      <dgm:spPr/>
    </dgm:pt>
    <dgm:pt modelId="{2E8F0E0F-8D84-4EC1-A6B5-1A386B37BB38}" type="pres">
      <dgm:prSet presAssocID="{C520504D-02F8-451C-BE31-0C95A23BDE99}" presName="parentText" presStyleLbl="node1" presStyleIdx="1" presStyleCnt="3">
        <dgm:presLayoutVars>
          <dgm:chMax val="0"/>
          <dgm:bulletEnabled val="1"/>
        </dgm:presLayoutVars>
      </dgm:prSet>
      <dgm:spPr/>
    </dgm:pt>
    <dgm:pt modelId="{FEA8C367-15B5-4316-BAFB-79B93A411F12}" type="pres">
      <dgm:prSet presAssocID="{D038CA2C-96C3-46EF-AEF2-74B323A927E8}" presName="spacer" presStyleCnt="0"/>
      <dgm:spPr/>
    </dgm:pt>
    <dgm:pt modelId="{E6BEA5CF-0E99-4E8D-9C3A-B3E24257AA0D}" type="pres">
      <dgm:prSet presAssocID="{D58EFAD6-64E4-4406-AED6-01809AA00578}" presName="parentText" presStyleLbl="node1" presStyleIdx="2" presStyleCnt="3">
        <dgm:presLayoutVars>
          <dgm:chMax val="0"/>
          <dgm:bulletEnabled val="1"/>
        </dgm:presLayoutVars>
      </dgm:prSet>
      <dgm:spPr/>
    </dgm:pt>
  </dgm:ptLst>
  <dgm:cxnLst>
    <dgm:cxn modelId="{C2C34FC3-91EA-4A8E-B0F9-87A55A01161C}" srcId="{99D051A8-B976-47A4-AEDC-79814E9702EA}" destId="{CC314D65-3986-4C41-8E54-B0F807A0BCC3}" srcOrd="0" destOrd="0" parTransId="{C15D5543-5BB5-4FC7-93BD-5739DC18E240}" sibTransId="{A00B76F9-E20D-49C1-96F2-51D4974690D1}"/>
    <dgm:cxn modelId="{26F24856-2C73-42CC-AD65-100A3D18EFC5}" srcId="{99D051A8-B976-47A4-AEDC-79814E9702EA}" destId="{C520504D-02F8-451C-BE31-0C95A23BDE99}" srcOrd="1" destOrd="0" parTransId="{AB7BDA1A-939A-455B-8858-F4C2CC42BE7F}" sibTransId="{D038CA2C-96C3-46EF-AEF2-74B323A927E8}"/>
    <dgm:cxn modelId="{0883FDFD-EDF9-4FFE-BFAE-7D34AE7A5B5D}" srcId="{99D051A8-B976-47A4-AEDC-79814E9702EA}" destId="{D58EFAD6-64E4-4406-AED6-01809AA00578}" srcOrd="2" destOrd="0" parTransId="{99F386B8-5E03-4529-9755-C487F3B5AE49}" sibTransId="{B4421B52-6061-488C-A8EE-30746842AA80}"/>
    <dgm:cxn modelId="{FCAB3083-E175-4761-BFFE-B35281C53EB0}" type="presOf" srcId="{99D051A8-B976-47A4-AEDC-79814E9702EA}" destId="{77921D4E-EA84-4651-B5EB-0D2728D32CBF}" srcOrd="0" destOrd="0" presId="urn:microsoft.com/office/officeart/2005/8/layout/vList2"/>
    <dgm:cxn modelId="{61820CBF-5926-4D3C-9C74-29584508A24A}" type="presParOf" srcId="{77921D4E-EA84-4651-B5EB-0D2728D32CBF}" destId="{14841C19-FCCA-46BF-9B1B-0C763DE91ED9}" srcOrd="0" destOrd="0" presId="urn:microsoft.com/office/officeart/2005/8/layout/vList2"/>
    <dgm:cxn modelId="{6546D904-EBBF-4AD0-B6C9-1FE169B81EEC}" type="presOf" srcId="{CC314D65-3986-4C41-8E54-B0F807A0BCC3}" destId="{14841C19-FCCA-46BF-9B1B-0C763DE91ED9}" srcOrd="0" destOrd="0" presId="urn:microsoft.com/office/officeart/2005/8/layout/vList2"/>
    <dgm:cxn modelId="{A9165FA8-73F8-4187-ACC5-64F29B5C4555}" type="presParOf" srcId="{77921D4E-EA84-4651-B5EB-0D2728D32CBF}" destId="{10573A83-9E74-43E3-A838-4FC84554F1AF}" srcOrd="1" destOrd="0" presId="urn:microsoft.com/office/officeart/2005/8/layout/vList2"/>
    <dgm:cxn modelId="{7749F21F-5B8E-4999-95B5-130CD0289FB8}" type="presParOf" srcId="{77921D4E-EA84-4651-B5EB-0D2728D32CBF}" destId="{2E8F0E0F-8D84-4EC1-A6B5-1A386B37BB38}" srcOrd="2" destOrd="0" presId="urn:microsoft.com/office/officeart/2005/8/layout/vList2"/>
    <dgm:cxn modelId="{1DBD9C6F-C138-4B37-9DF2-A66CB34DFB91}" type="presOf" srcId="{C520504D-02F8-451C-BE31-0C95A23BDE99}" destId="{2E8F0E0F-8D84-4EC1-A6B5-1A386B37BB38}" srcOrd="0" destOrd="0" presId="urn:microsoft.com/office/officeart/2005/8/layout/vList2"/>
    <dgm:cxn modelId="{47BDCCB0-1319-4DDD-8360-B6350DFE5037}" type="presParOf" srcId="{77921D4E-EA84-4651-B5EB-0D2728D32CBF}" destId="{FEA8C367-15B5-4316-BAFB-79B93A411F12}" srcOrd="3" destOrd="0" presId="urn:microsoft.com/office/officeart/2005/8/layout/vList2"/>
    <dgm:cxn modelId="{C5D620DB-26A2-4B8D-A618-E617C5DAE4C1}" type="presParOf" srcId="{77921D4E-EA84-4651-B5EB-0D2728D32CBF}" destId="{E6BEA5CF-0E99-4E8D-9C3A-B3E24257AA0D}" srcOrd="4" destOrd="0" presId="urn:microsoft.com/office/officeart/2005/8/layout/vList2"/>
    <dgm:cxn modelId="{C140AA34-B7A2-4CD5-B190-9360BCEC5397}" type="presOf" srcId="{D58EFAD6-64E4-4406-AED6-01809AA00578}" destId="{E6BEA5CF-0E99-4E8D-9C3A-B3E24257AA0D}" srcOrd="0" destOrd="0" presId="urn:microsoft.com/office/officeart/2005/8/layout/vList2"/>
  </dgm:cxnLst>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008FE6-5A88-47D9-875C-7F38EB59171E}" type="doc">
      <dgm:prSet csTypeId="urn:microsoft.com/office/officeart/2005/8/colors/accent6_2"/>
      <dgm:spPr/>
      <dgm:t>
        <a:bodyPr/>
        <a:p>
          <a:endParaRPr altLang="en-US"/>
        </a:p>
      </dgm:t>
    </dgm:pt>
    <dgm:pt modelId="{E497AEB0-B0DA-43AE-B966-3E9CC4C33564}">
      <dgm:prSet/>
      <dgm:spPr/>
      <dgm:t>
        <a:bodyPr/>
        <a:p>
          <a:r>
            <a:rPr lang="zh-CN" b="0" i="0" u="none" baseline="0">
              <a:rtl val="0"/>
            </a:rPr>
            <a:t>- 游戏本身应提供了预期中最基础的玩法功能，包括双人合作划船和传送门功能。</a:t>
          </a:r>
          <a:endParaRPr altLang="en-US"/>
        </a:p>
      </dgm:t>
    </dgm:pt>
    <dgm:pt modelId="{F46B45EA-7E63-4959-A1BF-52FDF4B022BB}" cxnId="{FD1C18AB-EE81-4ECE-AED9-6919A77DBB14}" type="parTrans">
      <dgm:prSet/>
      <dgm:spPr/>
    </dgm:pt>
    <dgm:pt modelId="{348BEAA1-76CA-45A5-A093-A19F32109DB1}" cxnId="{FD1C18AB-EE81-4ECE-AED9-6919A77DBB14}" type="sibTrans">
      <dgm:prSet/>
      <dgm:spPr/>
    </dgm:pt>
    <dgm:pt modelId="{B914D5EA-AACC-42BA-A5C8-5BFD30E3DFBA}">
      <dgm:prSet/>
      <dgm:spPr/>
      <dgm:t>
        <a:bodyPr/>
        <a:p>
          <a:r>
            <a:rPr lang="zh-CN" b="0" i="0" u="none" baseline="0">
              <a:rtl val="0"/>
            </a:rPr>
            <a:t>- 游戏应以合理的性能（每秒帧数 &gt;= 30fps）呈现，以确保流畅的游戏体验。</a:t>
          </a:r>
          <a:endParaRPr altLang="en-US"/>
        </a:p>
      </dgm:t>
    </dgm:pt>
    <dgm:pt modelId="{B3CE257E-6DFB-4B4A-B2DF-CD3D97A12C5B}" cxnId="{DD087F67-91E9-48C8-A248-8B841123C24C}" type="parTrans">
      <dgm:prSet/>
      <dgm:spPr/>
    </dgm:pt>
    <dgm:pt modelId="{E86C4912-D76D-480B-BE4D-ACE6621B58B1}" cxnId="{DD087F67-91E9-48C8-A248-8B841123C24C}" type="sibTrans">
      <dgm:prSet/>
      <dgm:spPr/>
    </dgm:pt>
    <dgm:pt modelId="{E039B57F-A96C-4D2A-B2F0-52D5E5C9B637}">
      <dgm:prSet/>
      <dgm:spPr/>
      <dgm:t>
        <a:bodyPr/>
        <a:p>
          <a:r>
            <a:rPr lang="zh-CN" b="0" i="0" u="none" baseline="0">
              <a:rtl val="0"/>
            </a:rPr>
            <a:t>- 游戏能够在Web端进行本地操作游玩，适应各种主流浏览器。</a:t>
          </a:r>
          <a:endParaRPr altLang="en-US"/>
        </a:p>
      </dgm:t>
    </dgm:pt>
    <dgm:pt modelId="{72C99D14-4A74-4165-A217-DD9CD6D0C098}" cxnId="{76524C11-E091-48AB-A6A5-F48536DAE976}" type="parTrans">
      <dgm:prSet/>
      <dgm:spPr/>
    </dgm:pt>
    <dgm:pt modelId="{A63B3811-BA85-44E4-9C58-357D2347D9F9}" cxnId="{76524C11-E091-48AB-A6A5-F48536DAE976}" type="sibTrans">
      <dgm:prSet/>
      <dgm:spPr/>
    </dgm:pt>
    <dgm:pt modelId="{D2F5BAE6-F2C2-42F8-90D1-01EF0C1A6535}">
      <dgm:prSet phldr="0" custT="0"/>
      <dgm:spPr/>
      <dgm:t>
        <a:bodyPr vert="horz" wrap="square"/>
        <a:p>
          <a:pPr>
            <a:lnSpc>
              <a:spcPct val="100000"/>
            </a:lnSpc>
            <a:spcBef>
              <a:spcPct val="0"/>
            </a:spcBef>
            <a:spcAft>
              <a:spcPct val="35000"/>
            </a:spcAft>
          </a:pPr>
          <a:r>
            <a:rPr lang="zh-CN" b="0" i="0" u="none" baseline="0">
              <a:rtl val="0"/>
            </a:rPr>
            <a:t>- 游戏需符合上述</a:t>
          </a:r>
          <a:r>
            <a:rPr lang="zh-CN" b="0" i="0" u="none" baseline="0">
              <a:rtl val="0"/>
            </a:rPr>
            <a:t>性能指标</a:t>
          </a:r>
          <a:r>
            <a:rPr lang="zh-CN" b="0" i="0" u="none" baseline="0">
              <a:rtl val="0"/>
            </a:rPr>
            <a:t>。</a:t>
          </a:r>
          <a:r>
            <a:rPr altLang="en-US"/>
            <a:t/>
          </a:r>
          <a:endParaRPr altLang="en-US"/>
        </a:p>
      </dgm:t>
    </dgm:pt>
    <dgm:pt modelId="{3505CA14-CFC0-443F-A280-9B56701A8254}" cxnId="{B53F6129-FE2F-4E98-AFD0-9F451FD710F4}" type="parTrans">
      <dgm:prSet/>
      <dgm:spPr/>
    </dgm:pt>
    <dgm:pt modelId="{B4BE6426-681E-4E82-8C5A-E293CC041441}" cxnId="{B53F6129-FE2F-4E98-AFD0-9F451FD710F4}" type="sibTrans">
      <dgm:prSet/>
      <dgm:spPr/>
    </dgm:pt>
    <dgm:pt modelId="{28C56373-C1A3-490F-9DD9-F50D32A3F8FD}" type="pres">
      <dgm:prSet presAssocID="{19008FE6-5A88-47D9-875C-7F38EB59171E}" presName="linear" presStyleCnt="0">
        <dgm:presLayoutVars>
          <dgm:animLvl val="lvl"/>
          <dgm:resizeHandles val="exact"/>
        </dgm:presLayoutVars>
      </dgm:prSet>
      <dgm:spPr/>
    </dgm:pt>
    <dgm:pt modelId="{D443C3B9-87F8-4DBF-899D-1DE1868BCB0F}" type="pres">
      <dgm:prSet presAssocID="{E497AEB0-B0DA-43AE-B966-3E9CC4C33564}" presName="parentText" presStyleLbl="node1" presStyleIdx="0" presStyleCnt="4">
        <dgm:presLayoutVars>
          <dgm:chMax val="0"/>
          <dgm:bulletEnabled val="1"/>
        </dgm:presLayoutVars>
      </dgm:prSet>
      <dgm:spPr/>
    </dgm:pt>
    <dgm:pt modelId="{B33811C5-1502-4888-B5AC-DD655925E8FA}" type="pres">
      <dgm:prSet presAssocID="{348BEAA1-76CA-45A5-A093-A19F32109DB1}" presName="spacer" presStyleCnt="0"/>
      <dgm:spPr/>
    </dgm:pt>
    <dgm:pt modelId="{CFB09E80-DBE9-4811-8B44-22A2F1CBE174}" type="pres">
      <dgm:prSet presAssocID="{B914D5EA-AACC-42BA-A5C8-5BFD30E3DFBA}" presName="parentText" presStyleLbl="node1" presStyleIdx="1" presStyleCnt="4">
        <dgm:presLayoutVars>
          <dgm:chMax val="0"/>
          <dgm:bulletEnabled val="1"/>
        </dgm:presLayoutVars>
      </dgm:prSet>
      <dgm:spPr/>
    </dgm:pt>
    <dgm:pt modelId="{63EFAEB9-4B69-49E5-9D9A-6955372669F5}" type="pres">
      <dgm:prSet presAssocID="{E86C4912-D76D-480B-BE4D-ACE6621B58B1}" presName="spacer" presStyleCnt="0"/>
      <dgm:spPr/>
    </dgm:pt>
    <dgm:pt modelId="{BDA90F9F-D55C-4D24-935A-511F1516EAAB}" type="pres">
      <dgm:prSet presAssocID="{E039B57F-A96C-4D2A-B2F0-52D5E5C9B637}" presName="parentText" presStyleLbl="node1" presStyleIdx="2" presStyleCnt="4">
        <dgm:presLayoutVars>
          <dgm:chMax val="0"/>
          <dgm:bulletEnabled val="1"/>
        </dgm:presLayoutVars>
      </dgm:prSet>
      <dgm:spPr/>
    </dgm:pt>
    <dgm:pt modelId="{59300891-5D39-4704-9DF4-52ADEBF25D98}" type="pres">
      <dgm:prSet presAssocID="{A63B3811-BA85-44E4-9C58-357D2347D9F9}" presName="spacer" presStyleCnt="0"/>
      <dgm:spPr/>
    </dgm:pt>
    <dgm:pt modelId="{399B1B53-51D2-42EA-AE37-4898F9E530AF}" type="pres">
      <dgm:prSet presAssocID="{D2F5BAE6-F2C2-42F8-90D1-01EF0C1A6535}" presName="parentText" presStyleLbl="node1" presStyleIdx="3" presStyleCnt="4">
        <dgm:presLayoutVars>
          <dgm:chMax val="0"/>
          <dgm:bulletEnabled val="1"/>
        </dgm:presLayoutVars>
      </dgm:prSet>
      <dgm:spPr/>
    </dgm:pt>
  </dgm:ptLst>
  <dgm:cxnLst>
    <dgm:cxn modelId="{FD1C18AB-EE81-4ECE-AED9-6919A77DBB14}" srcId="{19008FE6-5A88-47D9-875C-7F38EB59171E}" destId="{E497AEB0-B0DA-43AE-B966-3E9CC4C33564}" srcOrd="0" destOrd="0" parTransId="{F46B45EA-7E63-4959-A1BF-52FDF4B022BB}" sibTransId="{348BEAA1-76CA-45A5-A093-A19F32109DB1}"/>
    <dgm:cxn modelId="{DD087F67-91E9-48C8-A248-8B841123C24C}" srcId="{19008FE6-5A88-47D9-875C-7F38EB59171E}" destId="{B914D5EA-AACC-42BA-A5C8-5BFD30E3DFBA}" srcOrd="1" destOrd="0" parTransId="{B3CE257E-6DFB-4B4A-B2DF-CD3D97A12C5B}" sibTransId="{E86C4912-D76D-480B-BE4D-ACE6621B58B1}"/>
    <dgm:cxn modelId="{76524C11-E091-48AB-A6A5-F48536DAE976}" srcId="{19008FE6-5A88-47D9-875C-7F38EB59171E}" destId="{E039B57F-A96C-4D2A-B2F0-52D5E5C9B637}" srcOrd="2" destOrd="0" parTransId="{72C99D14-4A74-4165-A217-DD9CD6D0C098}" sibTransId="{A63B3811-BA85-44E4-9C58-357D2347D9F9}"/>
    <dgm:cxn modelId="{B53F6129-FE2F-4E98-AFD0-9F451FD710F4}" srcId="{19008FE6-5A88-47D9-875C-7F38EB59171E}" destId="{D2F5BAE6-F2C2-42F8-90D1-01EF0C1A6535}" srcOrd="3" destOrd="0" parTransId="{3505CA14-CFC0-443F-A280-9B56701A8254}" sibTransId="{B4BE6426-681E-4E82-8C5A-E293CC041441}"/>
    <dgm:cxn modelId="{47C768D1-3420-45F7-AE2D-66485B32B4A3}" type="presOf" srcId="{19008FE6-5A88-47D9-875C-7F38EB59171E}" destId="{28C56373-C1A3-490F-9DD9-F50D32A3F8FD}" srcOrd="0" destOrd="0" presId="urn:microsoft.com/office/officeart/2005/8/layout/vList2"/>
    <dgm:cxn modelId="{A69D32AF-8987-46D2-BCFA-19B0F08A3887}" type="presParOf" srcId="{28C56373-C1A3-490F-9DD9-F50D32A3F8FD}" destId="{D443C3B9-87F8-4DBF-899D-1DE1868BCB0F}" srcOrd="0" destOrd="0" presId="urn:microsoft.com/office/officeart/2005/8/layout/vList2"/>
    <dgm:cxn modelId="{A7BB2A82-1A3B-4AA4-87E6-34E3A24EED6E}" type="presOf" srcId="{E497AEB0-B0DA-43AE-B966-3E9CC4C33564}" destId="{D443C3B9-87F8-4DBF-899D-1DE1868BCB0F}" srcOrd="0" destOrd="0" presId="urn:microsoft.com/office/officeart/2005/8/layout/vList2"/>
    <dgm:cxn modelId="{F677DF96-9A5A-4986-AC6D-196E65DE5A25}" type="presParOf" srcId="{28C56373-C1A3-490F-9DD9-F50D32A3F8FD}" destId="{B33811C5-1502-4888-B5AC-DD655925E8FA}" srcOrd="1" destOrd="0" presId="urn:microsoft.com/office/officeart/2005/8/layout/vList2"/>
    <dgm:cxn modelId="{E7BAA647-5310-452F-AF62-A532BA16A618}" type="presParOf" srcId="{28C56373-C1A3-490F-9DD9-F50D32A3F8FD}" destId="{CFB09E80-DBE9-4811-8B44-22A2F1CBE174}" srcOrd="2" destOrd="0" presId="urn:microsoft.com/office/officeart/2005/8/layout/vList2"/>
    <dgm:cxn modelId="{EAF114FF-29C4-4794-879A-A6F9B51FB2D3}" type="presOf" srcId="{B914D5EA-AACC-42BA-A5C8-5BFD30E3DFBA}" destId="{CFB09E80-DBE9-4811-8B44-22A2F1CBE174}" srcOrd="0" destOrd="0" presId="urn:microsoft.com/office/officeart/2005/8/layout/vList2"/>
    <dgm:cxn modelId="{A32C64DE-053E-4C1B-938C-49BDBBBA7A98}" type="presParOf" srcId="{28C56373-C1A3-490F-9DD9-F50D32A3F8FD}" destId="{63EFAEB9-4B69-49E5-9D9A-6955372669F5}" srcOrd="3" destOrd="0" presId="urn:microsoft.com/office/officeart/2005/8/layout/vList2"/>
    <dgm:cxn modelId="{FC36F3EB-106D-4D64-BA1C-9FA9F1215DA3}" type="presParOf" srcId="{28C56373-C1A3-490F-9DD9-F50D32A3F8FD}" destId="{BDA90F9F-D55C-4D24-935A-511F1516EAAB}" srcOrd="4" destOrd="0" presId="urn:microsoft.com/office/officeart/2005/8/layout/vList2"/>
    <dgm:cxn modelId="{4E27B30C-40E5-4FC8-9ACC-15975C6266FC}" type="presOf" srcId="{E039B57F-A96C-4D2A-B2F0-52D5E5C9B637}" destId="{BDA90F9F-D55C-4D24-935A-511F1516EAAB}" srcOrd="0" destOrd="0" presId="urn:microsoft.com/office/officeart/2005/8/layout/vList2"/>
    <dgm:cxn modelId="{4B4B8543-D0DF-4AA3-957C-05E5E3C6EEBF}" type="presParOf" srcId="{28C56373-C1A3-490F-9DD9-F50D32A3F8FD}" destId="{59300891-5D39-4704-9DF4-52ADEBF25D98}" srcOrd="5" destOrd="0" presId="urn:microsoft.com/office/officeart/2005/8/layout/vList2"/>
    <dgm:cxn modelId="{183D41B4-46CE-4A77-B1AC-41C6BCEAD2DE}" type="presParOf" srcId="{28C56373-C1A3-490F-9DD9-F50D32A3F8FD}" destId="{399B1B53-51D2-42EA-AE37-4898F9E530AF}" srcOrd="6" destOrd="0" presId="urn:microsoft.com/office/officeart/2005/8/layout/vList2"/>
    <dgm:cxn modelId="{C5236B93-5E34-43E3-A7FF-D540E5AE9F98}" type="presOf" srcId="{D2F5BAE6-F2C2-42F8-90D1-01EF0C1A6535}" destId="{399B1B53-51D2-42EA-AE37-4898F9E530AF}" srcOrd="0" destOrd="0" presId="urn:microsoft.com/office/officeart/2005/8/layout/vList2"/>
  </dgm:cxnLst>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43C600-1820-4E72-BD79-44C870C7ED77}" type="doc">
      <dgm:prSet csTypeId="urn:microsoft.com/office/officeart/2005/8/colors/accent4_2"/>
      <dgm:spPr/>
      <dgm:t>
        <a:bodyPr/>
        <a:p>
          <a:endParaRPr altLang="en-US"/>
        </a:p>
      </dgm:t>
    </dgm:pt>
    <dgm:pt modelId="{F8CABEE5-BF43-45CF-8C02-F975C726DB0C}">
      <dgm:prSet/>
      <dgm:spPr/>
      <dgm:t>
        <a:bodyPr/>
        <a:p>
          <a:r>
            <a:rPr lang="zh-CN" b="0" i="0" u="none" baseline="0">
              <a:rtl val="0"/>
            </a:rPr>
            <a:t>- 在完成基础验收标准的基础上，游戏应进一步完善，以支持双人联机游玩，允许两名玩家分布在不同地理位置进行游戏。</a:t>
          </a:r>
          <a:endParaRPr altLang="en-US"/>
        </a:p>
      </dgm:t>
    </dgm:pt>
    <dgm:pt modelId="{4EA63EEA-72AF-4D17-BE44-841B1DA4B716}" cxnId="{77566C56-7BD1-4831-A0F9-4D1B78312806}" type="parTrans">
      <dgm:prSet/>
      <dgm:spPr/>
    </dgm:pt>
    <dgm:pt modelId="{62BADCA8-8619-4C49-9B33-1C5BAE227B85}" cxnId="{77566C56-7BD1-4831-A0F9-4D1B78312806}" type="sibTrans">
      <dgm:prSet/>
      <dgm:spPr/>
    </dgm:pt>
    <dgm:pt modelId="{7129F5E1-49BA-4A6B-A9B5-879D6B3E50D4}">
      <dgm:prSet/>
      <dgm:spPr/>
      <dgm:t>
        <a:bodyPr/>
        <a:p>
          <a:r>
            <a:rPr lang="zh-CN" b="0" i="0" u="none" baseline="0">
              <a:rtl val="0"/>
            </a:rPr>
            <a:t>- 游戏需优化软件性能，以提高帧数和减小操作延迟，提供更高的游戏操作精度。</a:t>
          </a:r>
          <a:endParaRPr altLang="en-US"/>
        </a:p>
      </dgm:t>
    </dgm:pt>
    <dgm:pt modelId="{8164EA2D-55C9-476A-8C62-C82DC2963086}" cxnId="{8D2B4DCE-DEAB-4FB3-AF89-635EF3D22A84}" type="parTrans">
      <dgm:prSet/>
      <dgm:spPr/>
    </dgm:pt>
    <dgm:pt modelId="{184FFE0C-A859-4513-827E-9E7527F04FC6}" cxnId="{8D2B4DCE-DEAB-4FB3-AF89-635EF3D22A84}" type="sibTrans">
      <dgm:prSet/>
      <dgm:spPr/>
    </dgm:pt>
    <dgm:pt modelId="{A57F458C-B988-4E63-BDEE-2F52707797E9}" type="pres">
      <dgm:prSet presAssocID="{9D43C600-1820-4E72-BD79-44C870C7ED77}" presName="linear" presStyleCnt="0">
        <dgm:presLayoutVars>
          <dgm:animLvl val="lvl"/>
          <dgm:resizeHandles val="exact"/>
        </dgm:presLayoutVars>
      </dgm:prSet>
      <dgm:spPr/>
    </dgm:pt>
    <dgm:pt modelId="{CE7C3088-0E9F-4EF2-9773-DC59BA9AF7F5}" type="pres">
      <dgm:prSet presAssocID="{F8CABEE5-BF43-45CF-8C02-F975C726DB0C}" presName="parentText" presStyleLbl="node1" presStyleIdx="0" presStyleCnt="2">
        <dgm:presLayoutVars>
          <dgm:chMax val="0"/>
          <dgm:bulletEnabled val="1"/>
        </dgm:presLayoutVars>
      </dgm:prSet>
      <dgm:spPr/>
    </dgm:pt>
    <dgm:pt modelId="{C28E4517-A26A-44D1-A9E4-121E13C4920E}" type="pres">
      <dgm:prSet presAssocID="{62BADCA8-8619-4C49-9B33-1C5BAE227B85}" presName="spacer" presStyleCnt="0"/>
      <dgm:spPr/>
    </dgm:pt>
    <dgm:pt modelId="{8686AABD-94D7-450F-A145-F188172BC32F}" type="pres">
      <dgm:prSet presAssocID="{7129F5E1-49BA-4A6B-A9B5-879D6B3E50D4}" presName="parentText" presStyleLbl="node1" presStyleIdx="1" presStyleCnt="2">
        <dgm:presLayoutVars>
          <dgm:chMax val="0"/>
          <dgm:bulletEnabled val="1"/>
        </dgm:presLayoutVars>
      </dgm:prSet>
      <dgm:spPr/>
    </dgm:pt>
  </dgm:ptLst>
  <dgm:cxnLst>
    <dgm:cxn modelId="{77566C56-7BD1-4831-A0F9-4D1B78312806}" srcId="{9D43C600-1820-4E72-BD79-44C870C7ED77}" destId="{F8CABEE5-BF43-45CF-8C02-F975C726DB0C}" srcOrd="0" destOrd="0" parTransId="{4EA63EEA-72AF-4D17-BE44-841B1DA4B716}" sibTransId="{62BADCA8-8619-4C49-9B33-1C5BAE227B85}"/>
    <dgm:cxn modelId="{8D2B4DCE-DEAB-4FB3-AF89-635EF3D22A84}" srcId="{9D43C600-1820-4E72-BD79-44C870C7ED77}" destId="{7129F5E1-49BA-4A6B-A9B5-879D6B3E50D4}" srcOrd="1" destOrd="0" parTransId="{8164EA2D-55C9-476A-8C62-C82DC2963086}" sibTransId="{184FFE0C-A859-4513-827E-9E7527F04FC6}"/>
    <dgm:cxn modelId="{CE5EDBB9-6406-4137-8B32-97B12EB5C07C}" type="presOf" srcId="{9D43C600-1820-4E72-BD79-44C870C7ED77}" destId="{A57F458C-B988-4E63-BDEE-2F52707797E9}" srcOrd="0" destOrd="0" presId="urn:microsoft.com/office/officeart/2005/8/layout/vList2"/>
    <dgm:cxn modelId="{0873C6D0-AC0C-48CA-B25D-12F3C109E2AD}" type="presParOf" srcId="{A57F458C-B988-4E63-BDEE-2F52707797E9}" destId="{CE7C3088-0E9F-4EF2-9773-DC59BA9AF7F5}" srcOrd="0" destOrd="0" presId="urn:microsoft.com/office/officeart/2005/8/layout/vList2"/>
    <dgm:cxn modelId="{1D180066-59DB-438A-B2D0-144D831CBE27}" type="presOf" srcId="{F8CABEE5-BF43-45CF-8C02-F975C726DB0C}" destId="{CE7C3088-0E9F-4EF2-9773-DC59BA9AF7F5}" srcOrd="0" destOrd="0" presId="urn:microsoft.com/office/officeart/2005/8/layout/vList2"/>
    <dgm:cxn modelId="{362087A8-0FD3-41C5-854E-EC99C9C9E118}" type="presParOf" srcId="{A57F458C-B988-4E63-BDEE-2F52707797E9}" destId="{C28E4517-A26A-44D1-A9E4-121E13C4920E}" srcOrd="1" destOrd="0" presId="urn:microsoft.com/office/officeart/2005/8/layout/vList2"/>
    <dgm:cxn modelId="{B924158A-D3B9-4F4B-AEC3-BC00D0689E02}" type="presParOf" srcId="{A57F458C-B988-4E63-BDEE-2F52707797E9}" destId="{8686AABD-94D7-450F-A145-F188172BC32F}" srcOrd="2" destOrd="0" presId="urn:microsoft.com/office/officeart/2005/8/layout/vList2"/>
    <dgm:cxn modelId="{E84E912F-20EE-4069-B963-33C0DAF485E9}" type="presOf" srcId="{7129F5E1-49BA-4A6B-A9B5-879D6B3E50D4}" destId="{8686AABD-94D7-450F-A145-F188172BC32F}" srcOrd="0" destOrd="0" presId="urn:microsoft.com/office/officeart/2005/8/layout/vList2"/>
  </dgm:cxnLst>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88B4E1-D604-41DB-8F0D-B06A07A01FC9}" type="doc">
      <dgm:prSet csTypeId="urn:microsoft.com/office/officeart/2005/8/colors/accent2_2"/>
      <dgm:spPr/>
      <dgm:t>
        <a:bodyPr/>
        <a:p>
          <a:endParaRPr altLang="en-US"/>
        </a:p>
      </dgm:t>
    </dgm:pt>
    <dgm:pt modelId="{E9A08974-C742-40F8-A7B6-6EE26F4FF856}">
      <dgm:prSet/>
      <dgm:spPr/>
      <dgm:t>
        <a:bodyPr/>
        <a:p>
          <a:r>
            <a:rPr lang="zh-CN" b="0" i="0" u="none" baseline="0">
              <a:rtl val="0"/>
            </a:rPr>
            <a:t>- 游戏需实施一定的网络反扒和保护机制，以避免服务器网络流量的无意义消耗。</a:t>
          </a:r>
          <a:endParaRPr altLang="en-US"/>
        </a:p>
      </dgm:t>
    </dgm:pt>
    <dgm:pt modelId="{29CB69A7-A509-493C-B00B-6C6DF8358480}" cxnId="{26432495-9968-407E-BB3D-D8F4A32BC0AD}" type="parTrans">
      <dgm:prSet/>
      <dgm:spPr/>
    </dgm:pt>
    <dgm:pt modelId="{ACD173D2-C7C3-46BF-9CAC-A48D27DBF495}" cxnId="{26432495-9968-407E-BB3D-D8F4A32BC0AD}" type="sibTrans">
      <dgm:prSet/>
      <dgm:spPr/>
    </dgm:pt>
    <dgm:pt modelId="{1F17A8BF-763E-4B23-A846-78AF0B8E8C33}">
      <dgm:prSet/>
      <dgm:spPr/>
      <dgm:t>
        <a:bodyPr/>
        <a:p>
          <a:r>
            <a:rPr lang="zh-CN" b="0" i="0" u="none" baseline="0">
              <a:rtl val="0"/>
            </a:rPr>
            <a:t>- 游戏需实现一定程度的反作弊机制，以确保游戏提供公平的游戏环境，防止作弊行为。</a:t>
          </a:r>
          <a:endParaRPr altLang="en-US"/>
        </a:p>
      </dgm:t>
    </dgm:pt>
    <dgm:pt modelId="{07CF66D6-8D65-4FC7-A8AF-EB3386D1B56A}" cxnId="{D79774AB-25AA-4C4E-B1C3-338C5B578AF1}" type="parTrans">
      <dgm:prSet/>
      <dgm:spPr/>
    </dgm:pt>
    <dgm:pt modelId="{A33E6DA6-5E8A-469D-9BC4-877BB57DFD73}" cxnId="{D79774AB-25AA-4C4E-B1C3-338C5B578AF1}" type="sibTrans">
      <dgm:prSet/>
      <dgm:spPr/>
    </dgm:pt>
    <dgm:pt modelId="{1A014930-BEEB-4C17-88C5-BEF970AAADF2}" type="pres">
      <dgm:prSet presAssocID="{DD88B4E1-D604-41DB-8F0D-B06A07A01FC9}" presName="linear" presStyleCnt="0">
        <dgm:presLayoutVars>
          <dgm:animLvl val="lvl"/>
          <dgm:resizeHandles val="exact"/>
        </dgm:presLayoutVars>
      </dgm:prSet>
      <dgm:spPr/>
    </dgm:pt>
    <dgm:pt modelId="{E9462F5B-51BB-426A-972B-9CE83706C605}" type="pres">
      <dgm:prSet presAssocID="{E9A08974-C742-40F8-A7B6-6EE26F4FF856}" presName="parentText" presStyleLbl="node1" presStyleIdx="0" presStyleCnt="2">
        <dgm:presLayoutVars>
          <dgm:chMax val="0"/>
          <dgm:bulletEnabled val="1"/>
        </dgm:presLayoutVars>
      </dgm:prSet>
      <dgm:spPr/>
    </dgm:pt>
    <dgm:pt modelId="{44FC8C1A-F9A8-4726-8D66-CF9337FF3E6C}" type="pres">
      <dgm:prSet presAssocID="{ACD173D2-C7C3-46BF-9CAC-A48D27DBF495}" presName="spacer" presStyleCnt="0"/>
      <dgm:spPr/>
    </dgm:pt>
    <dgm:pt modelId="{E1A9A5FC-E1BC-453E-A32F-23A0FF177657}" type="pres">
      <dgm:prSet presAssocID="{1F17A8BF-763E-4B23-A846-78AF0B8E8C33}" presName="parentText" presStyleLbl="node1" presStyleIdx="1" presStyleCnt="2">
        <dgm:presLayoutVars>
          <dgm:chMax val="0"/>
          <dgm:bulletEnabled val="1"/>
        </dgm:presLayoutVars>
      </dgm:prSet>
      <dgm:spPr/>
    </dgm:pt>
  </dgm:ptLst>
  <dgm:cxnLst>
    <dgm:cxn modelId="{26432495-9968-407E-BB3D-D8F4A32BC0AD}" srcId="{DD88B4E1-D604-41DB-8F0D-B06A07A01FC9}" destId="{E9A08974-C742-40F8-A7B6-6EE26F4FF856}" srcOrd="0" destOrd="0" parTransId="{29CB69A7-A509-493C-B00B-6C6DF8358480}" sibTransId="{ACD173D2-C7C3-46BF-9CAC-A48D27DBF495}"/>
    <dgm:cxn modelId="{D79774AB-25AA-4C4E-B1C3-338C5B578AF1}" srcId="{DD88B4E1-D604-41DB-8F0D-B06A07A01FC9}" destId="{1F17A8BF-763E-4B23-A846-78AF0B8E8C33}" srcOrd="1" destOrd="0" parTransId="{07CF66D6-8D65-4FC7-A8AF-EB3386D1B56A}" sibTransId="{A33E6DA6-5E8A-469D-9BC4-877BB57DFD73}"/>
    <dgm:cxn modelId="{2FDA4997-14B1-44DC-AC8A-331E5831B42C}" type="presOf" srcId="{DD88B4E1-D604-41DB-8F0D-B06A07A01FC9}" destId="{1A014930-BEEB-4C17-88C5-BEF970AAADF2}" srcOrd="0" destOrd="0" presId="urn:microsoft.com/office/officeart/2005/8/layout/vList2"/>
    <dgm:cxn modelId="{F36C0EEE-B13A-4A01-8560-B1D62393C56A}" type="presParOf" srcId="{1A014930-BEEB-4C17-88C5-BEF970AAADF2}" destId="{E9462F5B-51BB-426A-972B-9CE83706C605}" srcOrd="0" destOrd="0" presId="urn:microsoft.com/office/officeart/2005/8/layout/vList2"/>
    <dgm:cxn modelId="{A64ECD93-1704-4791-B58F-4808C61E7CB6}" type="presOf" srcId="{E9A08974-C742-40F8-A7B6-6EE26F4FF856}" destId="{E9462F5B-51BB-426A-972B-9CE83706C605}" srcOrd="0" destOrd="0" presId="urn:microsoft.com/office/officeart/2005/8/layout/vList2"/>
    <dgm:cxn modelId="{A9F7EA7C-4DE8-4015-81BC-478F3BDD80D8}" type="presParOf" srcId="{1A014930-BEEB-4C17-88C5-BEF970AAADF2}" destId="{44FC8C1A-F9A8-4726-8D66-CF9337FF3E6C}" srcOrd="1" destOrd="0" presId="urn:microsoft.com/office/officeart/2005/8/layout/vList2"/>
    <dgm:cxn modelId="{ABB01AF9-0BA8-4A7C-A077-2C1FF012AB51}" type="presParOf" srcId="{1A014930-BEEB-4C17-88C5-BEF970AAADF2}" destId="{E1A9A5FC-E1BC-453E-A32F-23A0FF177657}" srcOrd="2" destOrd="0" presId="urn:microsoft.com/office/officeart/2005/8/layout/vList2"/>
    <dgm:cxn modelId="{822AB433-CAF9-4697-A7A7-CA2CF06B7247}" type="presOf" srcId="{1F17A8BF-763E-4B23-A846-78AF0B8E8C33}" destId="{E1A9A5FC-E1BC-453E-A32F-23A0FF177657}" srcOrd="0" destOrd="0" presId="urn:microsoft.com/office/officeart/2005/8/layout/vList2"/>
  </dgm:cxnLst>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82745" cy="5053330"/>
        <a:chOff x="0" y="0"/>
        <a:chExt cx="4182745" cy="5053330"/>
      </a:xfrm>
    </dsp:grpSpPr>
    <dsp:sp modelId="{DE0A5D0E-6F5F-4B04-A776-43AFF0422919}">
      <dsp:nvSpPr>
        <dsp:cNvPr id="3" name="圆角矩形 2"/>
        <dsp:cNvSpPr/>
      </dsp:nvSpPr>
      <dsp:spPr bwMode="white">
        <a:xfrm>
          <a:off x="0" y="0"/>
          <a:ext cx="4182745" cy="619096"/>
        </a:xfrm>
        <a:prstGeom prst="roundRect">
          <a:avLst/>
        </a:prstGeom>
      </dsp:spPr>
      <dsp:style>
        <a:lnRef idx="2">
          <a:schemeClr val="lt1"/>
        </a:lnRef>
        <a:fillRef idx="1">
          <a:schemeClr val="accent1">
            <a:shade val="50000"/>
            <a:hueOff val="0"/>
            <a:satOff val="0"/>
            <a:lumOff val="0"/>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基于</a:t>
          </a:r>
          <a:r>
            <a:rPr lang="en-US" sz="1600" b="0" i="0" u="none" baseline="0">
              <a:rtl val="0"/>
            </a:rPr>
            <a:t>web</a:t>
          </a:r>
          <a:r>
            <a:rPr lang="zh-CN" sz="1600" b="0" i="0" u="none" baseline="0">
              <a:rtl val="0"/>
            </a:rPr>
            <a:t>端运行的本地双人游戏</a:t>
          </a:r>
          <a:endParaRPr lang="zh-CN" altLang="en-US" sz="1600" b="0" i="0" u="none" baseline="0">
            <a:rtl val="0"/>
          </a:endParaRPr>
        </a:p>
      </dsp:txBody>
      <dsp:txXfrm>
        <a:off x="0" y="0"/>
        <a:ext cx="4182745" cy="619096"/>
      </dsp:txXfrm>
    </dsp:sp>
    <dsp:sp modelId="{4EBC02B3-490D-4B23-9D90-854E220F8FB4}">
      <dsp:nvSpPr>
        <dsp:cNvPr id="4" name="圆角矩形 3"/>
        <dsp:cNvSpPr/>
      </dsp:nvSpPr>
      <dsp:spPr bwMode="white">
        <a:xfrm>
          <a:off x="0" y="633462"/>
          <a:ext cx="4182745" cy="619096"/>
        </a:xfrm>
        <a:prstGeom prst="roundRect">
          <a:avLst/>
        </a:prstGeom>
      </dsp:spPr>
      <dsp:style>
        <a:lnRef idx="2">
          <a:schemeClr val="lt1"/>
        </a:lnRef>
        <a:fillRef idx="1">
          <a:schemeClr val="accent1">
            <a:shade val="50000"/>
            <a:hueOff val="90000"/>
            <a:satOff val="2157"/>
            <a:lumOff val="9902"/>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玩家两人出现在一条小船上</a:t>
          </a:r>
          <a:endParaRPr altLang="en-US" sz="1600"/>
        </a:p>
      </dsp:txBody>
      <dsp:txXfrm>
        <a:off x="0" y="633462"/>
        <a:ext cx="4182745" cy="619096"/>
      </dsp:txXfrm>
    </dsp:sp>
    <dsp:sp modelId="{449C88F6-B7FF-4061-A330-E3DE5A32466D}">
      <dsp:nvSpPr>
        <dsp:cNvPr id="5" name="圆角矩形 4"/>
        <dsp:cNvSpPr/>
      </dsp:nvSpPr>
      <dsp:spPr bwMode="white">
        <a:xfrm>
          <a:off x="0" y="1266924"/>
          <a:ext cx="4182745" cy="619096"/>
        </a:xfrm>
        <a:prstGeom prst="roundRect">
          <a:avLst/>
        </a:prstGeom>
      </dsp:spPr>
      <dsp:style>
        <a:lnRef idx="2">
          <a:schemeClr val="lt1"/>
        </a:lnRef>
        <a:fillRef idx="1">
          <a:schemeClr val="accent1">
            <a:shade val="50000"/>
            <a:hueOff val="180000"/>
            <a:satOff val="4314"/>
            <a:lumOff val="19804"/>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每个玩家拥有一个船桨和一把传送门枪</a:t>
          </a:r>
          <a:endParaRPr lang="zh-CN" altLang="en-US" sz="1600" b="0" i="0" u="none" baseline="0">
            <a:rtl val="0"/>
          </a:endParaRPr>
        </a:p>
      </dsp:txBody>
      <dsp:txXfrm>
        <a:off x="0" y="1266924"/>
        <a:ext cx="4182745" cy="619096"/>
      </dsp:txXfrm>
    </dsp:sp>
    <dsp:sp modelId="{98C28D5D-35CF-4541-A177-24E8A24C377E}">
      <dsp:nvSpPr>
        <dsp:cNvPr id="6" name="圆角矩形 5"/>
        <dsp:cNvSpPr/>
      </dsp:nvSpPr>
      <dsp:spPr bwMode="white">
        <a:xfrm>
          <a:off x="0" y="1900386"/>
          <a:ext cx="4182745" cy="619096"/>
        </a:xfrm>
        <a:prstGeom prst="roundRect">
          <a:avLst/>
        </a:prstGeom>
      </dsp:spPr>
      <dsp:style>
        <a:lnRef idx="2">
          <a:schemeClr val="lt1"/>
        </a:lnRef>
        <a:fillRef idx="1">
          <a:schemeClr val="accent1">
            <a:shade val="50000"/>
            <a:hueOff val="270000"/>
            <a:satOff val="6471"/>
            <a:lumOff val="29706"/>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小船随水流动，水的流速不同小船船速不同（用算法实现一定的随机性）</a:t>
          </a:r>
          <a:endParaRPr lang="zh-CN" altLang="en-US" sz="1600" b="0" i="0" u="none" baseline="0">
            <a:rtl val="0"/>
          </a:endParaRPr>
        </a:p>
      </dsp:txBody>
      <dsp:txXfrm>
        <a:off x="0" y="1900386"/>
        <a:ext cx="4182745" cy="619096"/>
      </dsp:txXfrm>
    </dsp:sp>
    <dsp:sp modelId="{AA6265C6-BA78-45F3-A440-7EE33DB76B30}">
      <dsp:nvSpPr>
        <dsp:cNvPr id="7" name="圆角矩形 6"/>
        <dsp:cNvSpPr/>
      </dsp:nvSpPr>
      <dsp:spPr bwMode="white">
        <a:xfrm>
          <a:off x="0" y="2533848"/>
          <a:ext cx="4182745" cy="619096"/>
        </a:xfrm>
        <a:prstGeom prst="roundRect">
          <a:avLst/>
        </a:prstGeom>
      </dsp:spPr>
      <dsp:style>
        <a:lnRef idx="2">
          <a:schemeClr val="lt1"/>
        </a:lnRef>
        <a:fillRef idx="1">
          <a:schemeClr val="accent1">
            <a:shade val="50000"/>
            <a:hueOff val="360000"/>
            <a:satOff val="8627"/>
            <a:lumOff val="39608"/>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玩家两人可以向左或向右划船转动船头朝向</a:t>
          </a:r>
          <a:endParaRPr lang="zh-CN" altLang="en-US" sz="1600" b="0" i="0" u="none" baseline="0">
            <a:rtl val="0"/>
          </a:endParaRPr>
        </a:p>
      </dsp:txBody>
      <dsp:txXfrm>
        <a:off x="0" y="2533848"/>
        <a:ext cx="4182745" cy="619096"/>
      </dsp:txXfrm>
    </dsp:sp>
    <dsp:sp modelId="{0C273709-D207-4B70-9DC4-614F9226FC46}">
      <dsp:nvSpPr>
        <dsp:cNvPr id="8" name="圆角矩形 7"/>
        <dsp:cNvSpPr/>
      </dsp:nvSpPr>
      <dsp:spPr bwMode="white">
        <a:xfrm>
          <a:off x="0" y="3167310"/>
          <a:ext cx="4182745" cy="619096"/>
        </a:xfrm>
        <a:prstGeom prst="roundRect">
          <a:avLst/>
        </a:prstGeom>
      </dsp:spPr>
      <dsp:style>
        <a:lnRef idx="2">
          <a:schemeClr val="lt1"/>
        </a:lnRef>
        <a:fillRef idx="1">
          <a:schemeClr val="accent1">
            <a:tint val="55000"/>
            <a:hueOff val="-90000"/>
            <a:satOff val="-2156"/>
            <a:lumOff val="-9901"/>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水面上会出现障碍物和大转弯，玩家两人需要通力合作避开障碍物</a:t>
          </a:r>
          <a:endParaRPr lang="zh-CN" altLang="en-US" sz="1600" b="0" i="0" u="none" baseline="0">
            <a:rtl val="0"/>
          </a:endParaRPr>
        </a:p>
      </dsp:txBody>
      <dsp:txXfrm>
        <a:off x="0" y="3167310"/>
        <a:ext cx="4182745" cy="619096"/>
      </dsp:txXfrm>
    </dsp:sp>
    <dsp:sp modelId="{FADAC46F-0128-4BA6-8BBA-E712A4889241}">
      <dsp:nvSpPr>
        <dsp:cNvPr id="9" name="圆角矩形 8"/>
        <dsp:cNvSpPr/>
      </dsp:nvSpPr>
      <dsp:spPr bwMode="white">
        <a:xfrm>
          <a:off x="0" y="3800772"/>
          <a:ext cx="4182745" cy="619096"/>
        </a:xfrm>
        <a:prstGeom prst="roundRect">
          <a:avLst/>
        </a:prstGeom>
      </dsp:spPr>
      <dsp:style>
        <a:lnRef idx="2">
          <a:schemeClr val="lt1"/>
        </a:lnRef>
        <a:fillRef idx="1">
          <a:schemeClr val="accent1">
            <a:tint val="55000"/>
            <a:hueOff val="-180000"/>
            <a:satOff val="-4313"/>
            <a:lumOff val="-19803"/>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水的流速有一定的随机性，但会随着游戏进程的推进越变越快</a:t>
          </a:r>
          <a:endParaRPr lang="zh-CN" altLang="en-US" sz="1600" b="0" i="0" u="none" baseline="0">
            <a:rtl val="0"/>
          </a:endParaRPr>
        </a:p>
      </dsp:txBody>
      <dsp:txXfrm>
        <a:off x="0" y="3800772"/>
        <a:ext cx="4182745" cy="619096"/>
      </dsp:txXfrm>
    </dsp:sp>
    <dsp:sp modelId="{A16ADA9E-4444-4EDA-914F-7F206D545D00}">
      <dsp:nvSpPr>
        <dsp:cNvPr id="10" name="圆角矩形 9"/>
        <dsp:cNvSpPr/>
      </dsp:nvSpPr>
      <dsp:spPr bwMode="white">
        <a:xfrm>
          <a:off x="0" y="4434234"/>
          <a:ext cx="4182745" cy="619096"/>
        </a:xfrm>
        <a:prstGeom prst="roundRect">
          <a:avLst/>
        </a:prstGeom>
      </dsp:spPr>
      <dsp:style>
        <a:lnRef idx="2">
          <a:schemeClr val="lt1"/>
        </a:lnRef>
        <a:fillRef idx="1">
          <a:schemeClr val="accent1">
            <a:tint val="55000"/>
            <a:hueOff val="-270000"/>
            <a:satOff val="-6470"/>
            <a:lumOff val="-29705"/>
            <a:alpha val="100000"/>
          </a:schemeClr>
        </a:fillRef>
        <a:effectRef idx="0">
          <a:scrgbClr r="0" g="0" b="0"/>
        </a:effectRef>
        <a:fontRef idx="minor">
          <a:schemeClr val="lt1"/>
        </a:fontRef>
      </dsp:style>
      <dsp:txBody>
        <a:bodyPr vert="horz" wrap="square" lIns="53340" tIns="53340" rIns="53340" bIns="5334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400" b="0" i="0" u="none" baseline="0">
              <a:rtl val="0"/>
            </a:rPr>
            <a:t>路面上会按照算法出现一定的金币和血包道具，吃掉金币可以增加分数，吃掉血包可以加血</a:t>
          </a:r>
          <a:endParaRPr lang="zh-CN" altLang="en-US" sz="1400" b="0" i="0" u="none" baseline="0">
            <a:rtl val="0"/>
          </a:endParaRPr>
        </a:p>
      </dsp:txBody>
      <dsp:txXfrm>
        <a:off x="0" y="4434234"/>
        <a:ext cx="4182745" cy="619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182745" cy="4948555"/>
        <a:chOff x="0" y="0"/>
        <a:chExt cx="4182745" cy="4948555"/>
      </a:xfrm>
    </dsp:grpSpPr>
    <dsp:sp modelId="{DE0A5D0E-6F5F-4B04-A776-43AFF0422919}">
      <dsp:nvSpPr>
        <dsp:cNvPr id="3" name="圆角矩形 2"/>
        <dsp:cNvSpPr/>
      </dsp:nvSpPr>
      <dsp:spPr bwMode="white">
        <a:xfrm>
          <a:off x="0" y="0"/>
          <a:ext cx="4182745" cy="606042"/>
        </a:xfrm>
        <a:prstGeom prst="roundRect">
          <a:avLst/>
        </a:prstGeom>
      </dsp:spPr>
      <dsp:style>
        <a:lnRef idx="2">
          <a:schemeClr val="lt1"/>
        </a:lnRef>
        <a:fillRef idx="1">
          <a:schemeClr val="accent1">
            <a:shade val="50000"/>
            <a:hueOff val="0"/>
            <a:satOff val="0"/>
            <a:lumOff val="0"/>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游戏中每个玩家都拥有一把传送门枪</a:t>
          </a:r>
          <a:endParaRPr lang="zh-CN" sz="1600" b="0" i="0" u="none" baseline="0">
            <a:rtl val="0"/>
          </a:endParaRPr>
        </a:p>
      </dsp:txBody>
      <dsp:txXfrm>
        <a:off x="0" y="0"/>
        <a:ext cx="4182745" cy="606042"/>
      </dsp:txXfrm>
    </dsp:sp>
    <dsp:sp modelId="{4EBC02B3-490D-4B23-9D90-854E220F8FB4}">
      <dsp:nvSpPr>
        <dsp:cNvPr id="4" name="圆角矩形 3"/>
        <dsp:cNvSpPr/>
      </dsp:nvSpPr>
      <dsp:spPr bwMode="white">
        <a:xfrm>
          <a:off x="0" y="620359"/>
          <a:ext cx="4182745" cy="606042"/>
        </a:xfrm>
        <a:prstGeom prst="roundRect">
          <a:avLst/>
        </a:prstGeom>
      </dsp:spPr>
      <dsp:style>
        <a:lnRef idx="2">
          <a:schemeClr val="lt1"/>
        </a:lnRef>
        <a:fillRef idx="1">
          <a:schemeClr val="accent1">
            <a:shade val="50000"/>
            <a:hueOff val="90000"/>
            <a:satOff val="2157"/>
            <a:lumOff val="9902"/>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a:t>一把枪可以打出橙色传送门，一把枪可以打出蓝色传送门</a:t>
          </a:r>
          <a:endParaRPr lang="zh-CN" sz="1600"/>
        </a:p>
      </dsp:txBody>
      <dsp:txXfrm>
        <a:off x="0" y="620359"/>
        <a:ext cx="4182745" cy="606042"/>
      </dsp:txXfrm>
    </dsp:sp>
    <dsp:sp modelId="{449C88F6-B7FF-4061-A330-E3DE5A32466D}">
      <dsp:nvSpPr>
        <dsp:cNvPr id="5" name="圆角矩形 4"/>
        <dsp:cNvSpPr/>
      </dsp:nvSpPr>
      <dsp:spPr bwMode="white">
        <a:xfrm>
          <a:off x="0" y="1240718"/>
          <a:ext cx="4182745" cy="606042"/>
        </a:xfrm>
        <a:prstGeom prst="roundRect">
          <a:avLst/>
        </a:prstGeom>
      </dsp:spPr>
      <dsp:style>
        <a:lnRef idx="2">
          <a:schemeClr val="lt1"/>
        </a:lnRef>
        <a:fillRef idx="1">
          <a:schemeClr val="accent1">
            <a:shade val="50000"/>
            <a:hueOff val="180000"/>
            <a:satOff val="4314"/>
            <a:lumOff val="19804"/>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600" b="0" i="0" u="none" baseline="0">
              <a:rtl val="0"/>
            </a:rPr>
            <a:t>传送门会附着在障碍物或者特定的附着位点上，橙色传送门与蓝色传送门的空间会相连</a:t>
          </a:r>
          <a:endParaRPr lang="zh-CN" altLang="en-US" sz="1600" b="0" i="0" u="none" baseline="0">
            <a:rtl val="0"/>
          </a:endParaRPr>
        </a:p>
      </dsp:txBody>
      <dsp:txXfrm>
        <a:off x="0" y="1240718"/>
        <a:ext cx="4182745" cy="606042"/>
      </dsp:txXfrm>
    </dsp:sp>
    <dsp:sp modelId="{98C28D5D-35CF-4541-A177-24E8A24C377E}">
      <dsp:nvSpPr>
        <dsp:cNvPr id="6" name="圆角矩形 5"/>
        <dsp:cNvSpPr/>
      </dsp:nvSpPr>
      <dsp:spPr bwMode="white">
        <a:xfrm>
          <a:off x="0" y="1861077"/>
          <a:ext cx="4182745" cy="606042"/>
        </a:xfrm>
        <a:prstGeom prst="roundRect">
          <a:avLst/>
        </a:prstGeom>
      </dsp:spPr>
      <dsp:style>
        <a:lnRef idx="2">
          <a:schemeClr val="lt1"/>
        </a:lnRef>
        <a:fillRef idx="1">
          <a:schemeClr val="accent1">
            <a:shade val="50000"/>
            <a:hueOff val="270000"/>
            <a:satOff val="6471"/>
            <a:lumOff val="29706"/>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a:sym typeface="+mn-ea"/>
            </a:rPr>
            <a:t>游戏中会出现无法直接划过的大裂谷</a:t>
          </a:r>
          <a:endParaRPr lang="zh-CN" altLang="en-US" sz="1600" b="0" i="0" u="none" baseline="0">
            <a:rtl val="0"/>
          </a:endParaRPr>
        </a:p>
      </dsp:txBody>
      <dsp:txXfrm>
        <a:off x="0" y="1861077"/>
        <a:ext cx="4182745" cy="606042"/>
      </dsp:txXfrm>
    </dsp:sp>
    <dsp:sp modelId="{AA6265C6-BA78-45F3-A440-7EE33DB76B30}">
      <dsp:nvSpPr>
        <dsp:cNvPr id="7" name="圆角矩形 6"/>
        <dsp:cNvSpPr/>
      </dsp:nvSpPr>
      <dsp:spPr bwMode="white">
        <a:xfrm>
          <a:off x="0" y="2481436"/>
          <a:ext cx="4182745" cy="606042"/>
        </a:xfrm>
        <a:prstGeom prst="roundRect">
          <a:avLst/>
        </a:prstGeom>
      </dsp:spPr>
      <dsp:style>
        <a:lnRef idx="2">
          <a:schemeClr val="lt1"/>
        </a:lnRef>
        <a:fillRef idx="1">
          <a:schemeClr val="accent1">
            <a:shade val="50000"/>
            <a:hueOff val="360000"/>
            <a:satOff val="8627"/>
            <a:lumOff val="39608"/>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a:sym typeface="+mn-ea"/>
            </a:rPr>
            <a:t>大裂谷附近会设计有可以附着传送门的障碍物或者附着物</a:t>
          </a:r>
          <a:endParaRPr lang="zh-CN" altLang="en-US" sz="1600" b="0" i="0" u="none" baseline="0">
            <a:rtl val="0"/>
          </a:endParaRPr>
        </a:p>
      </dsp:txBody>
      <dsp:txXfrm>
        <a:off x="0" y="2481436"/>
        <a:ext cx="4182745" cy="606042"/>
      </dsp:txXfrm>
    </dsp:sp>
    <dsp:sp modelId="{0C273709-D207-4B70-9DC4-614F9226FC46}">
      <dsp:nvSpPr>
        <dsp:cNvPr id="8" name="圆角矩形 7"/>
        <dsp:cNvSpPr/>
      </dsp:nvSpPr>
      <dsp:spPr bwMode="white">
        <a:xfrm>
          <a:off x="0" y="3101795"/>
          <a:ext cx="4182745" cy="606042"/>
        </a:xfrm>
        <a:prstGeom prst="roundRect">
          <a:avLst/>
        </a:prstGeom>
      </dsp:spPr>
      <dsp:style>
        <a:lnRef idx="2">
          <a:schemeClr val="lt1"/>
        </a:lnRef>
        <a:fillRef idx="1">
          <a:schemeClr val="accent1">
            <a:tint val="55000"/>
            <a:hueOff val="-90000"/>
            <a:satOff val="-2156"/>
            <a:lumOff val="-9901"/>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两名玩家需要一起合作打出传送门通过大裂谷，不然会损失大量血量</a:t>
          </a:r>
          <a:endParaRPr lang="zh-CN" altLang="en-US" sz="1600" b="0" i="0" u="none" baseline="0">
            <a:rtl val="0"/>
          </a:endParaRPr>
        </a:p>
      </dsp:txBody>
      <dsp:txXfrm>
        <a:off x="0" y="3101795"/>
        <a:ext cx="4182745" cy="606042"/>
      </dsp:txXfrm>
    </dsp:sp>
    <dsp:sp modelId="{FADAC46F-0128-4BA6-8BBA-E712A4889241}">
      <dsp:nvSpPr>
        <dsp:cNvPr id="9" name="圆角矩形 8"/>
        <dsp:cNvSpPr/>
      </dsp:nvSpPr>
      <dsp:spPr bwMode="white">
        <a:xfrm>
          <a:off x="0" y="3722154"/>
          <a:ext cx="4182745" cy="606042"/>
        </a:xfrm>
        <a:prstGeom prst="roundRect">
          <a:avLst/>
        </a:prstGeom>
      </dsp:spPr>
      <dsp:style>
        <a:lnRef idx="2">
          <a:schemeClr val="lt1"/>
        </a:lnRef>
        <a:fillRef idx="1">
          <a:schemeClr val="accent1">
            <a:tint val="55000"/>
            <a:hueOff val="-180000"/>
            <a:satOff val="-4313"/>
            <a:lumOff val="-19803"/>
            <a:alpha val="100000"/>
          </a:schemeClr>
        </a:fillRef>
        <a:effectRef idx="0">
          <a:scrgbClr r="0" g="0" b="0"/>
        </a:effectRef>
        <a:fontRef idx="minor">
          <a:schemeClr val="lt1"/>
        </a:fontRef>
      </dsp:style>
      <dsp:txBody>
        <a:bodyPr vert="horz" wrap="square" lIns="60960" tIns="60960" rIns="60960" bIns="6096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600" b="0" i="0" u="none" baseline="0">
              <a:rtl val="0"/>
            </a:rPr>
            <a:t>当血量降到</a:t>
          </a:r>
          <a:r>
            <a:rPr lang="en-US" altLang="zh-CN" sz="1600" b="0" i="0" u="none" baseline="0">
              <a:rtl val="0"/>
            </a:rPr>
            <a:t>0</a:t>
          </a:r>
          <a:r>
            <a:rPr lang="zh-CN" altLang="en-US" sz="1600" b="0" i="0" u="none" baseline="0">
              <a:rtl val="0"/>
            </a:rPr>
            <a:t>时游戏便会结束</a:t>
          </a:r>
          <a:endParaRPr lang="zh-CN" altLang="en-US" sz="1600" b="0" i="0" u="none" baseline="0">
            <a:rtl val="0"/>
          </a:endParaRPr>
        </a:p>
      </dsp:txBody>
      <dsp:txXfrm>
        <a:off x="0" y="3722154"/>
        <a:ext cx="4182745" cy="606042"/>
      </dsp:txXfrm>
    </dsp:sp>
    <dsp:sp modelId="{A16ADA9E-4444-4EDA-914F-7F206D545D00}">
      <dsp:nvSpPr>
        <dsp:cNvPr id="10" name="圆角矩形 9"/>
        <dsp:cNvSpPr/>
      </dsp:nvSpPr>
      <dsp:spPr bwMode="white">
        <a:xfrm>
          <a:off x="0" y="4342513"/>
          <a:ext cx="4182745" cy="606042"/>
        </a:xfrm>
        <a:prstGeom prst="roundRect">
          <a:avLst/>
        </a:prstGeom>
      </dsp:spPr>
      <dsp:style>
        <a:lnRef idx="2">
          <a:schemeClr val="lt1"/>
        </a:lnRef>
        <a:fillRef idx="1">
          <a:schemeClr val="accent1">
            <a:tint val="55000"/>
            <a:hueOff val="-270000"/>
            <a:satOff val="-6470"/>
            <a:lumOff val="-29705"/>
            <a:alpha val="100000"/>
          </a:schemeClr>
        </a:fillRef>
        <a:effectRef idx="0">
          <a:scrgbClr r="0" g="0" b="0"/>
        </a:effectRef>
        <a:fontRef idx="minor">
          <a:schemeClr val="lt1"/>
        </a:fontRef>
      </dsp:style>
      <dsp:txBody>
        <a:bodyPr vert="horz" wrap="square" lIns="53340" tIns="53340" rIns="53340" bIns="5334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sz="1400" b="0" i="0" u="none" baseline="0">
              <a:rtl val="0"/>
            </a:rPr>
            <a:t>游戏的地图会按照一定的算法不停生成，但是游戏的河流速度总体会越来越快，最终达到人类反应的极限导致游戏结束</a:t>
          </a:r>
          <a:endParaRPr lang="zh-CN" altLang="en-US" sz="1400" b="0" i="0" u="none" baseline="0">
            <a:rtl val="0"/>
          </a:endParaRPr>
        </a:p>
      </dsp:txBody>
      <dsp:txXfrm>
        <a:off x="0" y="4342513"/>
        <a:ext cx="4182745" cy="606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4000" cy="3090545"/>
        <a:chOff x="0" y="0"/>
        <a:chExt cx="4064000" cy="3090545"/>
      </a:xfrm>
    </dsp:grpSpPr>
    <dsp:sp modelId="{14841C19-FCCA-46BF-9B1B-0C763DE91ED9}">
      <dsp:nvSpPr>
        <dsp:cNvPr id="3" name="圆角矩形 2"/>
        <dsp:cNvSpPr/>
      </dsp:nvSpPr>
      <dsp:spPr bwMode="white">
        <a:xfrm>
          <a:off x="0" y="379030"/>
          <a:ext cx="4064000" cy="744855"/>
        </a:xfrm>
        <a:prstGeom prst="roundRect">
          <a:avLst/>
        </a:prstGeom>
      </dsp:spPr>
      <dsp:style>
        <a:lnRef idx="2">
          <a:schemeClr val="lt1"/>
        </a:lnRef>
        <a:fillRef idx="1">
          <a:schemeClr val="accent1">
            <a:shade val="80000"/>
            <a:hueOff val="0"/>
            <a:satOff val="0"/>
            <a:lumOff val="0"/>
            <a:alpha val="100000"/>
          </a:schemeClr>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b="0" i="0" u="none" baseline="0">
              <a:rtl val="0"/>
            </a:rPr>
            <a:t>游戏结束之后系统会根据游玩时间和玩家吃掉的金币按照一定的算法生成成绩</a:t>
          </a:r>
          <a:endParaRPr altLang="en-US"/>
        </a:p>
      </dsp:txBody>
      <dsp:txXfrm>
        <a:off x="0" y="379030"/>
        <a:ext cx="4064000" cy="744855"/>
      </dsp:txXfrm>
    </dsp:sp>
    <dsp:sp modelId="{2E8F0E0F-8D84-4EC1-A6B5-1A386B37BB38}">
      <dsp:nvSpPr>
        <dsp:cNvPr id="4" name="圆角矩形 3"/>
        <dsp:cNvSpPr/>
      </dsp:nvSpPr>
      <dsp:spPr bwMode="white">
        <a:xfrm>
          <a:off x="0" y="1172845"/>
          <a:ext cx="4064000" cy="744855"/>
        </a:xfrm>
        <a:prstGeom prst="roundRect">
          <a:avLst/>
        </a:prstGeom>
      </dsp:spPr>
      <dsp:style>
        <a:lnRef idx="2">
          <a:schemeClr val="lt1"/>
        </a:lnRef>
        <a:fillRef idx="1">
          <a:schemeClr val="accent1">
            <a:shade val="80000"/>
            <a:hueOff val="150000"/>
            <a:satOff val="2941"/>
            <a:lumOff val="11373"/>
            <a:alpha val="100000"/>
          </a:schemeClr>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b="0" i="0" u="none" baseline="0">
              <a:rtl val="0"/>
            </a:rPr>
            <a:t>玩家可以上传自己的成绩到服务器</a:t>
          </a:r>
          <a:endParaRPr altLang="en-US"/>
        </a:p>
      </dsp:txBody>
      <dsp:txXfrm>
        <a:off x="0" y="1172845"/>
        <a:ext cx="4064000" cy="744855"/>
      </dsp:txXfrm>
    </dsp:sp>
    <dsp:sp modelId="{E6BEA5CF-0E99-4E8D-9C3A-B3E24257AA0D}">
      <dsp:nvSpPr>
        <dsp:cNvPr id="5" name="圆角矩形 4"/>
        <dsp:cNvSpPr/>
      </dsp:nvSpPr>
      <dsp:spPr bwMode="white">
        <a:xfrm>
          <a:off x="0" y="1966660"/>
          <a:ext cx="4064000" cy="744855"/>
        </a:xfrm>
        <a:prstGeom prst="roundRect">
          <a:avLst/>
        </a:prstGeom>
      </dsp:spPr>
      <dsp:style>
        <a:lnRef idx="2">
          <a:schemeClr val="lt1"/>
        </a:lnRef>
        <a:fillRef idx="1">
          <a:schemeClr val="accent1">
            <a:shade val="80000"/>
            <a:hueOff val="300000"/>
            <a:satOff val="5882"/>
            <a:lumOff val="22745"/>
            <a:alpha val="100000"/>
          </a:schemeClr>
        </a:fillRef>
        <a:effectRef idx="0">
          <a:scrgbClr r="0" g="0" b="0"/>
        </a:effectRef>
        <a:fontRef idx="minor">
          <a:schemeClr val="lt1"/>
        </a:fontRef>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b="0" i="0" u="none" baseline="0">
              <a:rtl val="0"/>
            </a:rPr>
            <a:t>服务器会显示所有玩家的排名，玩家可以查看自己的排名位次进行比较</a:t>
          </a:r>
          <a:endParaRPr altLang="en-US"/>
        </a:p>
      </dsp:txBody>
      <dsp:txXfrm>
        <a:off x="0" y="1966660"/>
        <a:ext cx="4064000" cy="744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83050" cy="2158365"/>
        <a:chOff x="0" y="0"/>
        <a:chExt cx="4083050" cy="2158365"/>
      </a:xfrm>
    </dsp:grpSpPr>
    <dsp:sp modelId="{D443C3B9-87F8-4DBF-899D-1DE1868BCB0F}">
      <dsp:nvSpPr>
        <dsp:cNvPr id="3" name="圆角矩形 2"/>
        <dsp:cNvSpPr/>
      </dsp:nvSpPr>
      <dsp:spPr bwMode="white">
        <a:xfrm>
          <a:off x="0" y="61382"/>
          <a:ext cx="4083050" cy="485140"/>
        </a:xfrm>
        <a:prstGeom prst="roundRect">
          <a:avLst/>
        </a:prstGeom>
      </dsp:spPr>
      <dsp:style>
        <a:lnRef idx="2">
          <a:schemeClr val="lt1"/>
        </a:lnRef>
        <a:fillRef idx="1">
          <a:schemeClr val="accent6"/>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b="0" i="0" u="none" baseline="0">
              <a:rtl val="0"/>
            </a:rPr>
            <a:t>- 游戏本身应提供了预期中最基础的玩法功能，包括双人合作划船和传送门功能。</a:t>
          </a:r>
          <a:endParaRPr altLang="en-US"/>
        </a:p>
      </dsp:txBody>
      <dsp:txXfrm>
        <a:off x="0" y="61382"/>
        <a:ext cx="4083050" cy="485140"/>
      </dsp:txXfrm>
    </dsp:sp>
    <dsp:sp modelId="{CFB09E80-DBE9-4811-8B44-22A2F1CBE174}">
      <dsp:nvSpPr>
        <dsp:cNvPr id="4" name="圆角矩形 3"/>
        <dsp:cNvSpPr/>
      </dsp:nvSpPr>
      <dsp:spPr bwMode="white">
        <a:xfrm>
          <a:off x="0" y="578203"/>
          <a:ext cx="4083050" cy="485140"/>
        </a:xfrm>
        <a:prstGeom prst="roundRect">
          <a:avLst/>
        </a:prstGeom>
      </dsp:spPr>
      <dsp:style>
        <a:lnRef idx="2">
          <a:schemeClr val="lt1"/>
        </a:lnRef>
        <a:fillRef idx="1">
          <a:schemeClr val="accent6"/>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b="0" i="0" u="none" baseline="0">
              <a:rtl val="0"/>
            </a:rPr>
            <a:t>- 游戏应以合理的性能（每秒帧数 &gt;= 30fps）呈现，以确保流畅的游戏体验。</a:t>
          </a:r>
          <a:endParaRPr altLang="en-US"/>
        </a:p>
      </dsp:txBody>
      <dsp:txXfrm>
        <a:off x="0" y="578203"/>
        <a:ext cx="4083050" cy="485140"/>
      </dsp:txXfrm>
    </dsp:sp>
    <dsp:sp modelId="{BDA90F9F-D55C-4D24-935A-511F1516EAAB}">
      <dsp:nvSpPr>
        <dsp:cNvPr id="5" name="圆角矩形 4"/>
        <dsp:cNvSpPr/>
      </dsp:nvSpPr>
      <dsp:spPr bwMode="white">
        <a:xfrm>
          <a:off x="0" y="1095023"/>
          <a:ext cx="4083050" cy="485140"/>
        </a:xfrm>
        <a:prstGeom prst="roundRect">
          <a:avLst/>
        </a:prstGeom>
      </dsp:spPr>
      <dsp:style>
        <a:lnRef idx="2">
          <a:schemeClr val="lt1"/>
        </a:lnRef>
        <a:fillRef idx="1">
          <a:schemeClr val="accent6"/>
        </a:fillRef>
        <a:effectRef idx="0">
          <a:scrgbClr r="0" g="0" b="0"/>
        </a:effectRef>
        <a:fontRef idx="minor">
          <a:schemeClr val="lt1"/>
        </a:fontRef>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b="0" i="0" u="none" baseline="0">
              <a:rtl val="0"/>
            </a:rPr>
            <a:t>- 游戏能够在Web端进行本地操作游玩，适应各种主流浏览器。</a:t>
          </a:r>
          <a:endParaRPr altLang="en-US"/>
        </a:p>
      </dsp:txBody>
      <dsp:txXfrm>
        <a:off x="0" y="1095023"/>
        <a:ext cx="4083050" cy="485140"/>
      </dsp:txXfrm>
    </dsp:sp>
    <dsp:sp modelId="{399B1B53-51D2-42EA-AE37-4898F9E530AF}">
      <dsp:nvSpPr>
        <dsp:cNvPr id="6" name="圆角矩形 5"/>
        <dsp:cNvSpPr/>
      </dsp:nvSpPr>
      <dsp:spPr bwMode="white">
        <a:xfrm>
          <a:off x="0" y="1611842"/>
          <a:ext cx="4083050" cy="485140"/>
        </a:xfrm>
        <a:prstGeom prst="roundRect">
          <a:avLst/>
        </a:prstGeom>
      </dsp:spPr>
      <dsp:style>
        <a:lnRef idx="2">
          <a:schemeClr val="lt1"/>
        </a:lnRef>
        <a:fillRef idx="1">
          <a:schemeClr val="accent6"/>
        </a:fillRef>
        <a:effectRef idx="0">
          <a:scrgbClr r="0" g="0" b="0"/>
        </a:effectRef>
        <a:fontRef idx="minor">
          <a:schemeClr val="lt1"/>
        </a:fontRef>
      </dsp:style>
      <dsp:txBody>
        <a:bodyPr vert="horz" wrap="square"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b="0" i="0" u="none" baseline="0">
              <a:rtl val="0"/>
            </a:rPr>
            <a:t>- 游戏需符合上述</a:t>
          </a:r>
          <a:r>
            <a:rPr lang="zh-CN" b="0" i="0" u="none" baseline="0">
              <a:rtl val="0"/>
            </a:rPr>
            <a:t>性能指标</a:t>
          </a:r>
          <a:r>
            <a:rPr lang="zh-CN" b="0" i="0" u="none" baseline="0">
              <a:rtl val="0"/>
            </a:rPr>
            <a:t>。</a:t>
          </a:r>
          <a:endParaRPr altLang="en-US"/>
        </a:p>
      </dsp:txBody>
      <dsp:txXfrm>
        <a:off x="0" y="1611842"/>
        <a:ext cx="4083050" cy="485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96970" cy="2158365"/>
        <a:chOff x="0" y="0"/>
        <a:chExt cx="3696970" cy="2158365"/>
      </a:xfrm>
    </dsp:grpSpPr>
    <dsp:sp modelId="{CE7C3088-0E9F-4EF2-9773-DC59BA9AF7F5}">
      <dsp:nvSpPr>
        <dsp:cNvPr id="3" name="圆角矩形 2"/>
        <dsp:cNvSpPr/>
      </dsp:nvSpPr>
      <dsp:spPr bwMode="white">
        <a:xfrm>
          <a:off x="0" y="143183"/>
          <a:ext cx="3696970" cy="914400"/>
        </a:xfrm>
        <a:prstGeom prst="roundRect">
          <a:avLst/>
        </a:prstGeom>
      </dsp:spPr>
      <dsp:style>
        <a:lnRef idx="2">
          <a:schemeClr val="lt1"/>
        </a:lnRef>
        <a:fillRef idx="1">
          <a:schemeClr val="accent4"/>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zh-CN" b="0" i="0" u="none" baseline="0">
              <a:rtl val="0"/>
            </a:rPr>
            <a:t>- 在完成基础验收标准的基础上，游戏应进一步完善，以支持双人联机游玩，允许两名玩家分布在不同地理位置进行游戏。</a:t>
          </a:r>
          <a:endParaRPr altLang="en-US"/>
        </a:p>
      </dsp:txBody>
      <dsp:txXfrm>
        <a:off x="0" y="143183"/>
        <a:ext cx="3696970" cy="914400"/>
      </dsp:txXfrm>
    </dsp:sp>
    <dsp:sp modelId="{8686AABD-94D7-450F-A145-F188172BC32F}">
      <dsp:nvSpPr>
        <dsp:cNvPr id="4" name="圆角矩形 3"/>
        <dsp:cNvSpPr/>
      </dsp:nvSpPr>
      <dsp:spPr bwMode="white">
        <a:xfrm>
          <a:off x="0" y="1100783"/>
          <a:ext cx="3696970" cy="914400"/>
        </a:xfrm>
        <a:prstGeom prst="roundRect">
          <a:avLst/>
        </a:prstGeom>
      </dsp:spPr>
      <dsp:style>
        <a:lnRef idx="2">
          <a:schemeClr val="lt1"/>
        </a:lnRef>
        <a:fillRef idx="1">
          <a:schemeClr val="accent4"/>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zh-CN" b="0" i="0" u="none" baseline="0">
              <a:rtl val="0"/>
            </a:rPr>
            <a:t>- 游戏需优化软件性能，以提高帧数和减小操作延迟，提供更高的游戏操作精度。</a:t>
          </a:r>
          <a:endParaRPr altLang="en-US"/>
        </a:p>
      </dsp:txBody>
      <dsp:txXfrm>
        <a:off x="0" y="1100783"/>
        <a:ext cx="3696970" cy="91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33750" cy="1753235"/>
        <a:chOff x="0" y="0"/>
        <a:chExt cx="3333750" cy="1753235"/>
      </a:xfrm>
    </dsp:grpSpPr>
    <dsp:sp modelId="{E9462F5B-51BB-426A-972B-9CE83706C605}">
      <dsp:nvSpPr>
        <dsp:cNvPr id="3" name="圆角矩形 2"/>
        <dsp:cNvSpPr/>
      </dsp:nvSpPr>
      <dsp:spPr bwMode="white">
        <a:xfrm>
          <a:off x="0" y="2382"/>
          <a:ext cx="3333750" cy="854075"/>
        </a:xfrm>
        <a:prstGeom prst="roundRect">
          <a:avLst/>
        </a:prstGeom>
      </dsp:spPr>
      <dsp:style>
        <a:lnRef idx="2">
          <a:schemeClr val="lt1"/>
        </a:lnRef>
        <a:fillRef idx="1">
          <a:schemeClr val="accent2"/>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zh-CN" b="0" i="0" u="none" baseline="0">
              <a:rtl val="0"/>
            </a:rPr>
            <a:t>- 游戏需实施一定的网络反扒和保护机制，以避免服务器网络流量的无意义消耗。</a:t>
          </a:r>
          <a:endParaRPr altLang="en-US"/>
        </a:p>
      </dsp:txBody>
      <dsp:txXfrm>
        <a:off x="0" y="2382"/>
        <a:ext cx="3333750" cy="854075"/>
      </dsp:txXfrm>
    </dsp:sp>
    <dsp:sp modelId="{E1A9A5FC-E1BC-453E-A32F-23A0FF177657}">
      <dsp:nvSpPr>
        <dsp:cNvPr id="4" name="圆角矩形 3"/>
        <dsp:cNvSpPr/>
      </dsp:nvSpPr>
      <dsp:spPr bwMode="white">
        <a:xfrm>
          <a:off x="0" y="896778"/>
          <a:ext cx="3333750" cy="854075"/>
        </a:xfrm>
        <a:prstGeom prst="roundRect">
          <a:avLst/>
        </a:prstGeom>
      </dsp:spPr>
      <dsp:style>
        <a:lnRef idx="2">
          <a:schemeClr val="lt1"/>
        </a:lnRef>
        <a:fillRef idx="1">
          <a:schemeClr val="accent2"/>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zh-CN" b="0" i="0" u="none" baseline="0">
              <a:rtl val="0"/>
            </a:rPr>
            <a:t>- 游戏需实现一定程度的反作弊机制，以确保游戏提供公平的游戏环境，防止作弊行为。</a:t>
          </a:r>
          <a:endParaRPr altLang="en-US"/>
        </a:p>
      </dsp:txBody>
      <dsp:txXfrm>
        <a:off x="0" y="896778"/>
        <a:ext cx="3333750" cy="8540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3911963B-AC75-4725-9C31-C0341B5CBA37}"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7EB31958-F5E7-4BA8-8FBB-46ADB25A2E8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4" Type="http://schemas.openxmlformats.org/officeDocument/2006/relationships/tags" Target="../tags/tag43.xml"/><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tags" Target="../tags/tag23.xml"/><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image" Target="../media/image2.svg"/><Relationship Id="rId13" Type="http://schemas.openxmlformats.org/officeDocument/2006/relationships/image" Target="../media/image1.png"/><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0" Type="http://schemas.openxmlformats.org/officeDocument/2006/relationships/tags" Target="../tags/tag8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3" name="任意多边形 7"/>
          <p:cNvSpPr/>
          <p:nvPr userDrawn="1">
            <p:custDataLst>
              <p:tags r:id="rId2"/>
            </p:custDataLst>
          </p:nvPr>
        </p:nvSpPr>
        <p:spPr>
          <a:xfrm>
            <a:off x="0" y="0"/>
            <a:ext cx="12192000" cy="5620154"/>
          </a:xfrm>
          <a:custGeom>
            <a:avLst/>
            <a:gdLst>
              <a:gd name="connsiteX0" fmla="*/ 0 w 12192000"/>
              <a:gd name="connsiteY0" fmla="*/ 0 h 5620154"/>
              <a:gd name="connsiteX1" fmla="*/ 12192000 w 12192000"/>
              <a:gd name="connsiteY1" fmla="*/ 0 h 5620154"/>
              <a:gd name="connsiteX2" fmla="*/ 12192000 w 12192000"/>
              <a:gd name="connsiteY2" fmla="*/ 3905338 h 5620154"/>
              <a:gd name="connsiteX3" fmla="*/ 12144291 w 12192000"/>
              <a:gd name="connsiteY3" fmla="*/ 3938234 h 5620154"/>
              <a:gd name="connsiteX4" fmla="*/ 7445829 w 12192000"/>
              <a:gd name="connsiteY4" fmla="*/ 3541486 h 5620154"/>
              <a:gd name="connsiteX5" fmla="*/ 2873829 w 12192000"/>
              <a:gd name="connsiteY5" fmla="*/ 5617029 h 5620154"/>
              <a:gd name="connsiteX6" fmla="*/ 194973 w 12192000"/>
              <a:gd name="connsiteY6" fmla="*/ 4757683 h 5620154"/>
              <a:gd name="connsiteX7" fmla="*/ 0 w 12192000"/>
              <a:gd name="connsiteY7" fmla="*/ 4602678 h 562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20154">
                <a:moveTo>
                  <a:pt x="0" y="0"/>
                </a:moveTo>
                <a:lnTo>
                  <a:pt x="12192000" y="0"/>
                </a:lnTo>
                <a:lnTo>
                  <a:pt x="12192000" y="3905338"/>
                </a:lnTo>
                <a:lnTo>
                  <a:pt x="12144291" y="3938234"/>
                </a:lnTo>
                <a:cubicBezTo>
                  <a:pt x="11161300" y="4527346"/>
                  <a:pt x="8957356" y="3260272"/>
                  <a:pt x="7445829" y="3541486"/>
                </a:cubicBezTo>
                <a:cubicBezTo>
                  <a:pt x="5885544" y="3831772"/>
                  <a:pt x="4218819" y="5558972"/>
                  <a:pt x="2873829" y="5617029"/>
                </a:cubicBezTo>
                <a:cubicBezTo>
                  <a:pt x="1949149" y="5656943"/>
                  <a:pt x="939857" y="5311539"/>
                  <a:pt x="194973" y="4757683"/>
                </a:cubicBezTo>
                <a:lnTo>
                  <a:pt x="0" y="4602678"/>
                </a:lnTo>
                <a:close/>
              </a:path>
            </a:pathLst>
          </a:custGeom>
          <a:gradFill>
            <a:gsLst>
              <a:gs pos="0">
                <a:schemeClr val="bg1"/>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userDrawn="1">
            <p:custDataLst>
              <p:tags r:id="rId3"/>
            </p:custDataLst>
          </p:nvPr>
        </p:nvGrpSpPr>
        <p:grpSpPr>
          <a:xfrm>
            <a:off x="-9250" y="0"/>
            <a:ext cx="12201250" cy="6372629"/>
            <a:chOff x="-9250" y="0"/>
            <a:chExt cx="12201250" cy="6372629"/>
          </a:xfrm>
        </p:grpSpPr>
        <p:grpSp>
          <p:nvGrpSpPr>
            <p:cNvPr id="25" name="组合 24"/>
            <p:cNvGrpSpPr/>
            <p:nvPr userDrawn="1"/>
          </p:nvGrpSpPr>
          <p:grpSpPr>
            <a:xfrm>
              <a:off x="-9250" y="4181879"/>
              <a:ext cx="1429240" cy="2190750"/>
              <a:chOff x="-9250" y="4181879"/>
              <a:chExt cx="1429240" cy="2190750"/>
            </a:xfrm>
          </p:grpSpPr>
          <p:sp>
            <p:nvSpPr>
              <p:cNvPr id="30" name="椭圆 29"/>
              <p:cNvSpPr/>
              <p:nvPr>
                <p:custDataLst>
                  <p:tags r:id="rId4"/>
                </p:custDataLst>
              </p:nvPr>
            </p:nvSpPr>
            <p:spPr>
              <a:xfrm>
                <a:off x="599874" y="4255919"/>
                <a:ext cx="820116" cy="820116"/>
              </a:xfrm>
              <a:prstGeom prst="ellipse">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14"/>
              <p:cNvSpPr/>
              <p:nvPr>
                <p:custDataLst>
                  <p:tags r:id="rId5"/>
                </p:custDataLst>
              </p:nvPr>
            </p:nvSpPr>
            <p:spPr>
              <a:xfrm>
                <a:off x="-9250" y="4181879"/>
                <a:ext cx="1163016" cy="2190750"/>
              </a:xfrm>
              <a:custGeom>
                <a:avLst/>
                <a:gdLst>
                  <a:gd name="connsiteX0" fmla="*/ 67641 w 1163016"/>
                  <a:gd name="connsiteY0" fmla="*/ 0 h 2190750"/>
                  <a:gd name="connsiteX1" fmla="*/ 1163016 w 1163016"/>
                  <a:gd name="connsiteY1" fmla="*/ 1095375 h 2190750"/>
                  <a:gd name="connsiteX2" fmla="*/ 67641 w 1163016"/>
                  <a:gd name="connsiteY2" fmla="*/ 2190750 h 2190750"/>
                  <a:gd name="connsiteX3" fmla="*/ 0 w 1163016"/>
                  <a:gd name="connsiteY3" fmla="*/ 2183931 h 2190750"/>
                  <a:gd name="connsiteX4" fmla="*/ 0 w 1163016"/>
                  <a:gd name="connsiteY4" fmla="*/ 6819 h 219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16" h="2190750">
                    <a:moveTo>
                      <a:pt x="67641" y="0"/>
                    </a:moveTo>
                    <a:cubicBezTo>
                      <a:pt x="672600" y="0"/>
                      <a:pt x="1163016" y="490416"/>
                      <a:pt x="1163016" y="1095375"/>
                    </a:cubicBezTo>
                    <a:cubicBezTo>
                      <a:pt x="1163016" y="1700334"/>
                      <a:pt x="672600" y="2190750"/>
                      <a:pt x="67641" y="2190750"/>
                    </a:cubicBezTo>
                    <a:lnTo>
                      <a:pt x="0" y="2183931"/>
                    </a:lnTo>
                    <a:lnTo>
                      <a:pt x="0" y="68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userDrawn="1"/>
          </p:nvGrpSpPr>
          <p:grpSpPr>
            <a:xfrm>
              <a:off x="9058597" y="0"/>
              <a:ext cx="3133403" cy="6372629"/>
              <a:chOff x="9058597" y="0"/>
              <a:chExt cx="3133403" cy="6372629"/>
            </a:xfrm>
          </p:grpSpPr>
          <p:sp>
            <p:nvSpPr>
              <p:cNvPr id="27" name="任意多边形 18"/>
              <p:cNvSpPr/>
              <p:nvPr>
                <p:custDataLst>
                  <p:tags r:id="rId6"/>
                </p:custDataLst>
              </p:nvPr>
            </p:nvSpPr>
            <p:spPr>
              <a:xfrm>
                <a:off x="9058597" y="0"/>
                <a:ext cx="3133403" cy="6372629"/>
              </a:xfrm>
              <a:custGeom>
                <a:avLst/>
                <a:gdLst>
                  <a:gd name="connsiteX0" fmla="*/ 1753717 w 3133403"/>
                  <a:gd name="connsiteY0" fmla="*/ 0 h 5943480"/>
                  <a:gd name="connsiteX1" fmla="*/ 3133403 w 3133403"/>
                  <a:gd name="connsiteY1" fmla="*/ 0 h 5943480"/>
                  <a:gd name="connsiteX2" fmla="*/ 3133403 w 3133403"/>
                  <a:gd name="connsiteY2" fmla="*/ 5943480 h 5943480"/>
                  <a:gd name="connsiteX3" fmla="*/ 0 w 3133403"/>
                  <a:gd name="connsiteY3" fmla="*/ 2810077 h 5943480"/>
                  <a:gd name="connsiteX4" fmla="*/ 1639837 w 3133403"/>
                  <a:gd name="connsiteY4" fmla="*/ 54859 h 594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403" h="5943480">
                    <a:moveTo>
                      <a:pt x="1753717" y="0"/>
                    </a:moveTo>
                    <a:lnTo>
                      <a:pt x="3133403" y="0"/>
                    </a:lnTo>
                    <a:lnTo>
                      <a:pt x="3133403" y="5943480"/>
                    </a:lnTo>
                    <a:cubicBezTo>
                      <a:pt x="1402872" y="5943480"/>
                      <a:pt x="0" y="4540608"/>
                      <a:pt x="0" y="2810077"/>
                    </a:cubicBezTo>
                    <a:cubicBezTo>
                      <a:pt x="0" y="1620337"/>
                      <a:pt x="663076" y="585467"/>
                      <a:pt x="1639837" y="54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9"/>
              <p:cNvSpPr/>
              <p:nvPr>
                <p:custDataLst>
                  <p:tags r:id="rId7"/>
                </p:custDataLst>
              </p:nvPr>
            </p:nvSpPr>
            <p:spPr>
              <a:xfrm>
                <a:off x="9058598" y="1797542"/>
                <a:ext cx="2727236" cy="3388340"/>
              </a:xfrm>
              <a:custGeom>
                <a:avLst/>
                <a:gdLst>
                  <a:gd name="connsiteX0" fmla="*/ 1033066 w 2727236"/>
                  <a:gd name="connsiteY0" fmla="*/ 0 h 3388340"/>
                  <a:gd name="connsiteX1" fmla="*/ 2727236 w 2727236"/>
                  <a:gd name="connsiteY1" fmla="*/ 1694170 h 3388340"/>
                  <a:gd name="connsiteX2" fmla="*/ 1033066 w 2727236"/>
                  <a:gd name="connsiteY2" fmla="*/ 3388340 h 3388340"/>
                  <a:gd name="connsiteX3" fmla="*/ 859847 w 2727236"/>
                  <a:gd name="connsiteY3" fmla="*/ 3379593 h 3388340"/>
                  <a:gd name="connsiteX4" fmla="*/ 720463 w 2727236"/>
                  <a:gd name="connsiteY4" fmla="*/ 3358321 h 3388340"/>
                  <a:gd name="connsiteX5" fmla="*/ 715517 w 2727236"/>
                  <a:gd name="connsiteY5" fmla="*/ 3352486 h 3388340"/>
                  <a:gd name="connsiteX6" fmla="*/ 0 w 2727236"/>
                  <a:gd name="connsiteY6" fmla="*/ 1215436 h 3388340"/>
                  <a:gd name="connsiteX7" fmla="*/ 118868 w 2727236"/>
                  <a:gd name="connsiteY7" fmla="*/ 295690 h 3388340"/>
                  <a:gd name="connsiteX8" fmla="*/ 128541 w 2727236"/>
                  <a:gd name="connsiteY8" fmla="*/ 263396 h 3388340"/>
                  <a:gd name="connsiteX9" fmla="*/ 225524 w 2727236"/>
                  <a:gd name="connsiteY9" fmla="*/ 204477 h 3388340"/>
                  <a:gd name="connsiteX10" fmla="*/ 1033066 w 2727236"/>
                  <a:gd name="connsiteY10" fmla="*/ 0 h 338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236" h="3388340">
                    <a:moveTo>
                      <a:pt x="1033066" y="0"/>
                    </a:moveTo>
                    <a:cubicBezTo>
                      <a:pt x="1968730" y="0"/>
                      <a:pt x="2727236" y="758506"/>
                      <a:pt x="2727236" y="1694170"/>
                    </a:cubicBezTo>
                    <a:cubicBezTo>
                      <a:pt x="2727236" y="2629834"/>
                      <a:pt x="1968730" y="3388340"/>
                      <a:pt x="1033066" y="3388340"/>
                    </a:cubicBezTo>
                    <a:cubicBezTo>
                      <a:pt x="974587" y="3388340"/>
                      <a:pt x="916800" y="3385377"/>
                      <a:pt x="859847" y="3379593"/>
                    </a:cubicBezTo>
                    <a:lnTo>
                      <a:pt x="720463" y="3358321"/>
                    </a:lnTo>
                    <a:lnTo>
                      <a:pt x="715517" y="3352486"/>
                    </a:lnTo>
                    <a:cubicBezTo>
                      <a:pt x="268519" y="2771740"/>
                      <a:pt x="0" y="2027210"/>
                      <a:pt x="0" y="1215436"/>
                    </a:cubicBezTo>
                    <a:cubicBezTo>
                      <a:pt x="0" y="896524"/>
                      <a:pt x="41442" y="587991"/>
                      <a:pt x="118868" y="295690"/>
                    </a:cubicBezTo>
                    <a:lnTo>
                      <a:pt x="128541" y="263396"/>
                    </a:lnTo>
                    <a:lnTo>
                      <a:pt x="225524" y="204477"/>
                    </a:lnTo>
                    <a:cubicBezTo>
                      <a:pt x="465577" y="74073"/>
                      <a:pt x="740671" y="0"/>
                      <a:pt x="1033066" y="0"/>
                    </a:cubicBezTo>
                    <a:close/>
                  </a:path>
                </a:pathLst>
              </a:custGeom>
              <a:gradFill>
                <a:gsLst>
                  <a:gs pos="0">
                    <a:schemeClr val="accent1">
                      <a:lumMod val="60000"/>
                      <a:lumOff val="40000"/>
                    </a:schemeClr>
                  </a:gs>
                  <a:gs pos="89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8"/>
                </p:custDataLst>
              </p:nvPr>
            </p:nvSpPr>
            <p:spPr>
              <a:xfrm>
                <a:off x="10704665" y="1456466"/>
                <a:ext cx="1284252" cy="1284252"/>
              </a:xfrm>
              <a:prstGeom prst="ellipse">
                <a:avLst/>
              </a:prstGeom>
              <a:gradFill>
                <a:gsLst>
                  <a:gs pos="1900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日期占位符 15"/>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0"/>
            </p:custDataLst>
          </p:nvPr>
        </p:nvSpPr>
        <p:spPr/>
        <p:txBody>
          <a:bodyPr/>
          <a:lstStyle/>
          <a:p>
            <a:endParaRPr lang="zh-CN" altLang="en-US" dirty="0"/>
          </a:p>
        </p:txBody>
      </p:sp>
      <p:sp>
        <p:nvSpPr>
          <p:cNvPr id="18" name="灯片编号占位符 17"/>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userDrawn="1">
            <p:ph type="ctrTitle" hasCustomPrompt="1"/>
            <p:custDataLst>
              <p:tags r:id="rId12"/>
            </p:custDataLst>
          </p:nvPr>
        </p:nvSpPr>
        <p:spPr>
          <a:xfrm>
            <a:off x="1528697" y="2960243"/>
            <a:ext cx="7291982" cy="1106389"/>
          </a:xfrm>
        </p:spPr>
        <p:txBody>
          <a:bodyPr lIns="90000" tIns="46800" rIns="90000" bIns="46800" anchor="ctr" anchorCtr="0">
            <a:normAutofit/>
          </a:bodyPr>
          <a:lstStyle>
            <a:lvl1pPr algn="l">
              <a:defRPr sz="6000" b="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userDrawn="1">
            <p:ph type="subTitle" idx="1" hasCustomPrompt="1"/>
            <p:custDataLst>
              <p:tags r:id="rId13"/>
            </p:custDataLst>
          </p:nvPr>
        </p:nvSpPr>
        <p:spPr>
          <a:xfrm>
            <a:off x="1563533" y="4146520"/>
            <a:ext cx="7088898" cy="384741"/>
          </a:xfrm>
        </p:spPr>
        <p:txBody>
          <a:bodyPr lIns="90000" tIns="0" rIns="90000" bIns="46800">
            <a:normAutofit/>
          </a:bodyPr>
          <a:lstStyle>
            <a:lvl1pPr marL="0" indent="0" algn="l" eaLnBrk="1" fontAlgn="auto" latinLnBrk="0" hangingPunct="1">
              <a:lnSpc>
                <a:spcPct val="100000"/>
              </a:lnSpc>
              <a:buNone/>
              <a:defRPr sz="2000" u="none" strike="noStrike" kern="1200" cap="none" spc="800" normalizeH="0" baseline="0">
                <a:solidFill>
                  <a:schemeClr val="tx1">
                    <a:lumMod val="75000"/>
                    <a:lumOff val="2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6" name="文本占位符 5"/>
          <p:cNvSpPr>
            <a:spLocks noGrp="1"/>
          </p:cNvSpPr>
          <p:nvPr>
            <p:ph type="body" sz="quarter" idx="13" hasCustomPrompt="1"/>
            <p:custDataLst>
              <p:tags r:id="rId14"/>
            </p:custDataLst>
          </p:nvPr>
        </p:nvSpPr>
        <p:spPr>
          <a:xfrm>
            <a:off x="1586497" y="4648958"/>
            <a:ext cx="1971764" cy="323734"/>
          </a:xfrm>
        </p:spPr>
        <p:txBody>
          <a:bodyPr lIns="90000" tIns="46800" rIns="90000" bIns="46800" anchor="ctr">
            <a:normAutofit/>
          </a:bodyPr>
          <a:lstStyle>
            <a:lvl1pPr marL="0" indent="0" algn="l">
              <a:buNone/>
              <a:defRPr sz="1600">
                <a:solidFill>
                  <a:schemeClr val="tx1">
                    <a:lumMod val="75000"/>
                    <a:lumOff val="25000"/>
                  </a:schemeClr>
                </a:solidFill>
              </a:defRPr>
            </a:lvl1pPr>
          </a:lstStyle>
          <a:p>
            <a:pPr lvl="0"/>
            <a:r>
              <a:rPr lang="zh-CN" altLang="en-US" dirty="0"/>
              <a:t>编辑文本</a:t>
            </a:r>
            <a:endParaRPr lang="zh-CN" altLang="en-US" dirty="0"/>
          </a:p>
        </p:txBody>
      </p:sp>
      <p:sp>
        <p:nvSpPr>
          <p:cNvPr id="22" name="文本占位符 21"/>
          <p:cNvSpPr>
            <a:spLocks noGrp="1"/>
          </p:cNvSpPr>
          <p:nvPr>
            <p:ph type="body" sz="quarter" idx="14" hasCustomPrompt="1"/>
            <p:custDataLst>
              <p:tags r:id="rId15"/>
            </p:custDataLst>
          </p:nvPr>
        </p:nvSpPr>
        <p:spPr>
          <a:xfrm>
            <a:off x="1586497" y="5042825"/>
            <a:ext cx="1971764" cy="323734"/>
          </a:xfrm>
        </p:spPr>
        <p:txBody>
          <a:bodyPr lIns="90000" tIns="46800" rIns="90000" bIns="46800" anchor="ctr">
            <a:normAutofit/>
          </a:bodyPr>
          <a:lstStyle>
            <a:lvl1pPr marL="0" indent="0" algn="l">
              <a:buNone/>
              <a:defRPr sz="1600">
                <a:solidFill>
                  <a:schemeClr val="tx1">
                    <a:lumMod val="75000"/>
                    <a:lumOff val="2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194580" y="0"/>
            <a:ext cx="997420" cy="864864"/>
            <a:chOff x="10680230" y="2861016"/>
            <a:chExt cx="1444222" cy="1252286"/>
          </a:xfrm>
        </p:grpSpPr>
        <p:sp>
          <p:nvSpPr>
            <p:cNvPr id="8" name="椭圆 7"/>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56" name="组合 55"/>
          <p:cNvGrpSpPr/>
          <p:nvPr userDrawn="1">
            <p:custDataLst>
              <p:tags r:id="rId2"/>
            </p:custDataLst>
          </p:nvPr>
        </p:nvGrpSpPr>
        <p:grpSpPr>
          <a:xfrm>
            <a:off x="1055689" y="6405345"/>
            <a:ext cx="1208540" cy="317571"/>
            <a:chOff x="1055689" y="6405345"/>
            <a:chExt cx="1208540" cy="317571"/>
          </a:xfrm>
        </p:grpSpPr>
        <p:grpSp>
          <p:nvGrpSpPr>
            <p:cNvPr id="57" name="Group 4"/>
            <p:cNvGrpSpPr>
              <a:grpSpLocks noChangeAspect="1"/>
            </p:cNvGrpSpPr>
            <p:nvPr/>
          </p:nvGrpSpPr>
          <p:grpSpPr bwMode="auto">
            <a:xfrm>
              <a:off x="1139628" y="6489300"/>
              <a:ext cx="149693" cy="149659"/>
              <a:chOff x="848" y="-236"/>
              <a:chExt cx="4484" cy="4483"/>
            </a:xfrm>
            <a:solidFill>
              <a:schemeClr val="tx1"/>
            </a:solidFill>
          </p:grpSpPr>
          <p:sp>
            <p:nvSpPr>
              <p:cNvPr id="66" name="Freeform 5"/>
              <p:cNvSpPr>
                <a:spLocks noEditPoints="1"/>
              </p:cNvSpPr>
              <p:nvPr>
                <p:custDataLst>
                  <p:tags r:id="rId3"/>
                </p:custDataLst>
              </p:nvPr>
            </p:nvSpPr>
            <p:spPr bwMode="auto">
              <a:xfrm>
                <a:off x="2283" y="1200"/>
                <a:ext cx="1621" cy="1619"/>
              </a:xfrm>
              <a:custGeom>
                <a:avLst/>
                <a:gdLst>
                  <a:gd name="T0" fmla="*/ 36 w 1230"/>
                  <a:gd name="T1" fmla="*/ 35 h 1229"/>
                  <a:gd name="T2" fmla="*/ 36 w 1230"/>
                  <a:gd name="T3" fmla="*/ 164 h 1229"/>
                  <a:gd name="T4" fmla="*/ 1066 w 1230"/>
                  <a:gd name="T5" fmla="*/ 1193 h 1229"/>
                  <a:gd name="T6" fmla="*/ 1194 w 1230"/>
                  <a:gd name="T7" fmla="*/ 1194 h 1229"/>
                  <a:gd name="T8" fmla="*/ 1194 w 1230"/>
                  <a:gd name="T9" fmla="*/ 1065 h 1229"/>
                  <a:gd name="T10" fmla="*/ 165 w 1230"/>
                  <a:gd name="T11" fmla="*/ 35 h 1229"/>
                  <a:gd name="T12" fmla="*/ 36 w 1230"/>
                  <a:gd name="T13" fmla="*/ 35 h 1229"/>
                  <a:gd name="T14" fmla="*/ 36 w 1230"/>
                  <a:gd name="T15" fmla="*/ 35 h 1229"/>
                  <a:gd name="T16" fmla="*/ 36 w 1230"/>
                  <a:gd name="T17" fmla="*/ 35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0" h="1229">
                    <a:moveTo>
                      <a:pt x="36" y="35"/>
                    </a:moveTo>
                    <a:cubicBezTo>
                      <a:pt x="0" y="71"/>
                      <a:pt x="0" y="128"/>
                      <a:pt x="36" y="164"/>
                    </a:cubicBezTo>
                    <a:cubicBezTo>
                      <a:pt x="1066" y="1193"/>
                      <a:pt x="1066" y="1193"/>
                      <a:pt x="1066" y="1193"/>
                    </a:cubicBezTo>
                    <a:cubicBezTo>
                      <a:pt x="1101" y="1229"/>
                      <a:pt x="1159" y="1229"/>
                      <a:pt x="1194" y="1194"/>
                    </a:cubicBezTo>
                    <a:cubicBezTo>
                      <a:pt x="1230" y="1158"/>
                      <a:pt x="1230" y="1100"/>
                      <a:pt x="1194" y="1065"/>
                    </a:cubicBezTo>
                    <a:cubicBezTo>
                      <a:pt x="165" y="35"/>
                      <a:pt x="165" y="35"/>
                      <a:pt x="165" y="35"/>
                    </a:cubicBezTo>
                    <a:cubicBezTo>
                      <a:pt x="129" y="0"/>
                      <a:pt x="71" y="0"/>
                      <a:pt x="36" y="35"/>
                    </a:cubicBezTo>
                    <a:close/>
                    <a:moveTo>
                      <a:pt x="36" y="35"/>
                    </a:moveTo>
                    <a:cubicBezTo>
                      <a:pt x="36" y="35"/>
                      <a:pt x="36" y="35"/>
                      <a:pt x="36"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
              <p:cNvSpPr>
                <a:spLocks noEditPoints="1"/>
              </p:cNvSpPr>
              <p:nvPr>
                <p:custDataLst>
                  <p:tags r:id="rId4"/>
                </p:custDataLst>
              </p:nvPr>
            </p:nvSpPr>
            <p:spPr bwMode="auto">
              <a:xfrm>
                <a:off x="848" y="-236"/>
                <a:ext cx="2568" cy="2565"/>
              </a:xfrm>
              <a:custGeom>
                <a:avLst/>
                <a:gdLst>
                  <a:gd name="T0" fmla="*/ 372 w 1949"/>
                  <a:gd name="T1" fmla="*/ 256 h 1947"/>
                  <a:gd name="T2" fmla="*/ 256 w 1949"/>
                  <a:gd name="T3" fmla="*/ 372 h 1947"/>
                  <a:gd name="T4" fmla="*/ 256 w 1949"/>
                  <a:gd name="T5" fmla="*/ 1299 h 1947"/>
                  <a:gd name="T6" fmla="*/ 661 w 1949"/>
                  <a:gd name="T7" fmla="*/ 1704 h 1947"/>
                  <a:gd name="T8" fmla="*/ 1403 w 1949"/>
                  <a:gd name="T9" fmla="*/ 1833 h 1947"/>
                  <a:gd name="T10" fmla="*/ 1405 w 1949"/>
                  <a:gd name="T11" fmla="*/ 1832 h 1947"/>
                  <a:gd name="T12" fmla="*/ 1411 w 1949"/>
                  <a:gd name="T13" fmla="*/ 1830 h 1947"/>
                  <a:gd name="T14" fmla="*/ 1411 w 1949"/>
                  <a:gd name="T15" fmla="*/ 1830 h 1947"/>
                  <a:gd name="T16" fmla="*/ 1435 w 1949"/>
                  <a:gd name="T17" fmla="*/ 1813 h 1947"/>
                  <a:gd name="T18" fmla="*/ 1435 w 1949"/>
                  <a:gd name="T19" fmla="*/ 1682 h 1947"/>
                  <a:gd name="T20" fmla="*/ 1329 w 1949"/>
                  <a:gd name="T21" fmla="*/ 1666 h 1947"/>
                  <a:gd name="T22" fmla="*/ 1329 w 1949"/>
                  <a:gd name="T23" fmla="*/ 1666 h 1947"/>
                  <a:gd name="T24" fmla="*/ 777 w 1949"/>
                  <a:gd name="T25" fmla="*/ 1565 h 1947"/>
                  <a:gd name="T26" fmla="*/ 395 w 1949"/>
                  <a:gd name="T27" fmla="*/ 1183 h 1947"/>
                  <a:gd name="T28" fmla="*/ 395 w 1949"/>
                  <a:gd name="T29" fmla="*/ 488 h 1947"/>
                  <a:gd name="T30" fmla="*/ 488 w 1949"/>
                  <a:gd name="T31" fmla="*/ 395 h 1947"/>
                  <a:gd name="T32" fmla="*/ 1183 w 1949"/>
                  <a:gd name="T33" fmla="*/ 395 h 1947"/>
                  <a:gd name="T34" fmla="*/ 1565 w 1949"/>
                  <a:gd name="T35" fmla="*/ 778 h 1947"/>
                  <a:gd name="T36" fmla="*/ 1661 w 1949"/>
                  <a:gd name="T37" fmla="*/ 1337 h 1947"/>
                  <a:gd name="T38" fmla="*/ 1661 w 1949"/>
                  <a:gd name="T39" fmla="*/ 1337 h 1947"/>
                  <a:gd name="T40" fmla="*/ 1661 w 1949"/>
                  <a:gd name="T41" fmla="*/ 1337 h 1947"/>
                  <a:gd name="T42" fmla="*/ 1661 w 1949"/>
                  <a:gd name="T43" fmla="*/ 1337 h 1947"/>
                  <a:gd name="T44" fmla="*/ 1681 w 1949"/>
                  <a:gd name="T45" fmla="*/ 1436 h 1947"/>
                  <a:gd name="T46" fmla="*/ 1811 w 1949"/>
                  <a:gd name="T47" fmla="*/ 1436 h 1947"/>
                  <a:gd name="T48" fmla="*/ 1830 w 1949"/>
                  <a:gd name="T49" fmla="*/ 1412 h 1947"/>
                  <a:gd name="T50" fmla="*/ 1830 w 1949"/>
                  <a:gd name="T51" fmla="*/ 1412 h 1947"/>
                  <a:gd name="T52" fmla="*/ 1704 w 1949"/>
                  <a:gd name="T53" fmla="*/ 662 h 1947"/>
                  <a:gd name="T54" fmla="*/ 1299 w 1949"/>
                  <a:gd name="T55" fmla="*/ 256 h 1947"/>
                  <a:gd name="T56" fmla="*/ 372 w 1949"/>
                  <a:gd name="T57" fmla="*/ 256 h 1947"/>
                  <a:gd name="T58" fmla="*/ 372 w 1949"/>
                  <a:gd name="T59" fmla="*/ 256 h 1947"/>
                  <a:gd name="T60" fmla="*/ 372 w 1949"/>
                  <a:gd name="T61" fmla="*/ 256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49" h="1947">
                    <a:moveTo>
                      <a:pt x="372" y="256"/>
                    </a:moveTo>
                    <a:cubicBezTo>
                      <a:pt x="256" y="372"/>
                      <a:pt x="256" y="372"/>
                      <a:pt x="256" y="372"/>
                    </a:cubicBezTo>
                    <a:cubicBezTo>
                      <a:pt x="0" y="628"/>
                      <a:pt x="0" y="1043"/>
                      <a:pt x="256" y="1299"/>
                    </a:cubicBezTo>
                    <a:cubicBezTo>
                      <a:pt x="661" y="1704"/>
                      <a:pt x="661" y="1704"/>
                      <a:pt x="661" y="1704"/>
                    </a:cubicBezTo>
                    <a:cubicBezTo>
                      <a:pt x="862" y="1905"/>
                      <a:pt x="1160" y="1947"/>
                      <a:pt x="1403" y="1833"/>
                    </a:cubicBezTo>
                    <a:cubicBezTo>
                      <a:pt x="1404" y="1833"/>
                      <a:pt x="1404" y="1832"/>
                      <a:pt x="1405" y="1832"/>
                    </a:cubicBezTo>
                    <a:cubicBezTo>
                      <a:pt x="1407" y="1831"/>
                      <a:pt x="1409" y="1831"/>
                      <a:pt x="1411" y="1830"/>
                    </a:cubicBezTo>
                    <a:cubicBezTo>
                      <a:pt x="1411" y="1829"/>
                      <a:pt x="1411" y="1830"/>
                      <a:pt x="1411" y="1830"/>
                    </a:cubicBezTo>
                    <a:cubicBezTo>
                      <a:pt x="1419" y="1825"/>
                      <a:pt x="1427" y="1820"/>
                      <a:pt x="1435" y="1813"/>
                    </a:cubicBezTo>
                    <a:cubicBezTo>
                      <a:pt x="1471" y="1777"/>
                      <a:pt x="1471" y="1718"/>
                      <a:pt x="1435" y="1682"/>
                    </a:cubicBezTo>
                    <a:cubicBezTo>
                      <a:pt x="1406" y="1653"/>
                      <a:pt x="1363" y="1648"/>
                      <a:pt x="1329" y="1666"/>
                    </a:cubicBezTo>
                    <a:cubicBezTo>
                      <a:pt x="1329" y="1665"/>
                      <a:pt x="1329" y="1666"/>
                      <a:pt x="1329" y="1666"/>
                    </a:cubicBezTo>
                    <a:cubicBezTo>
                      <a:pt x="1148" y="1748"/>
                      <a:pt x="926" y="1714"/>
                      <a:pt x="777" y="1565"/>
                    </a:cubicBezTo>
                    <a:cubicBezTo>
                      <a:pt x="395" y="1183"/>
                      <a:pt x="395" y="1183"/>
                      <a:pt x="395" y="1183"/>
                    </a:cubicBezTo>
                    <a:cubicBezTo>
                      <a:pt x="203" y="991"/>
                      <a:pt x="203" y="680"/>
                      <a:pt x="395" y="488"/>
                    </a:cubicBezTo>
                    <a:cubicBezTo>
                      <a:pt x="488" y="395"/>
                      <a:pt x="488" y="395"/>
                      <a:pt x="488" y="395"/>
                    </a:cubicBezTo>
                    <a:cubicBezTo>
                      <a:pt x="680" y="203"/>
                      <a:pt x="991" y="203"/>
                      <a:pt x="1183" y="395"/>
                    </a:cubicBezTo>
                    <a:cubicBezTo>
                      <a:pt x="1565" y="778"/>
                      <a:pt x="1565" y="778"/>
                      <a:pt x="1565" y="778"/>
                    </a:cubicBezTo>
                    <a:cubicBezTo>
                      <a:pt x="1716" y="929"/>
                      <a:pt x="1748" y="1155"/>
                      <a:pt x="1661" y="1337"/>
                    </a:cubicBezTo>
                    <a:cubicBezTo>
                      <a:pt x="1661" y="1337"/>
                      <a:pt x="1662" y="1337"/>
                      <a:pt x="1661" y="1337"/>
                    </a:cubicBezTo>
                    <a:cubicBezTo>
                      <a:pt x="1661" y="1338"/>
                      <a:pt x="1662" y="1336"/>
                      <a:pt x="1661" y="1337"/>
                    </a:cubicBezTo>
                    <a:cubicBezTo>
                      <a:pt x="1662" y="1337"/>
                      <a:pt x="1661" y="1337"/>
                      <a:pt x="1661" y="1337"/>
                    </a:cubicBezTo>
                    <a:cubicBezTo>
                      <a:pt x="1649" y="1370"/>
                      <a:pt x="1654" y="1410"/>
                      <a:pt x="1681" y="1436"/>
                    </a:cubicBezTo>
                    <a:cubicBezTo>
                      <a:pt x="1717" y="1472"/>
                      <a:pt x="1775" y="1472"/>
                      <a:pt x="1811" y="1436"/>
                    </a:cubicBezTo>
                    <a:cubicBezTo>
                      <a:pt x="1819" y="1429"/>
                      <a:pt x="1825" y="1420"/>
                      <a:pt x="1830" y="1412"/>
                    </a:cubicBezTo>
                    <a:cubicBezTo>
                      <a:pt x="1830" y="1412"/>
                      <a:pt x="1829" y="1411"/>
                      <a:pt x="1830" y="1412"/>
                    </a:cubicBezTo>
                    <a:cubicBezTo>
                      <a:pt x="1949" y="1167"/>
                      <a:pt x="1907" y="865"/>
                      <a:pt x="1704" y="662"/>
                    </a:cubicBezTo>
                    <a:cubicBezTo>
                      <a:pt x="1299" y="256"/>
                      <a:pt x="1299" y="256"/>
                      <a:pt x="1299" y="256"/>
                    </a:cubicBezTo>
                    <a:cubicBezTo>
                      <a:pt x="1043" y="0"/>
                      <a:pt x="628" y="0"/>
                      <a:pt x="372" y="256"/>
                    </a:cubicBezTo>
                    <a:close/>
                    <a:moveTo>
                      <a:pt x="372" y="256"/>
                    </a:moveTo>
                    <a:cubicBezTo>
                      <a:pt x="372" y="256"/>
                      <a:pt x="372" y="256"/>
                      <a:pt x="372" y="2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7"/>
              <p:cNvSpPr>
                <a:spLocks noEditPoints="1"/>
              </p:cNvSpPr>
              <p:nvPr>
                <p:custDataLst>
                  <p:tags r:id="rId5"/>
                </p:custDataLst>
              </p:nvPr>
            </p:nvSpPr>
            <p:spPr bwMode="auto">
              <a:xfrm>
                <a:off x="2767" y="1680"/>
                <a:ext cx="2565" cy="2567"/>
              </a:xfrm>
              <a:custGeom>
                <a:avLst/>
                <a:gdLst>
                  <a:gd name="T0" fmla="*/ 1691 w 1947"/>
                  <a:gd name="T1" fmla="*/ 1577 h 1949"/>
                  <a:gd name="T2" fmla="*/ 1575 w 1947"/>
                  <a:gd name="T3" fmla="*/ 1693 h 1949"/>
                  <a:gd name="T4" fmla="*/ 648 w 1947"/>
                  <a:gd name="T5" fmla="*/ 1693 h 1949"/>
                  <a:gd name="T6" fmla="*/ 243 w 1947"/>
                  <a:gd name="T7" fmla="*/ 1288 h 1949"/>
                  <a:gd name="T8" fmla="*/ 114 w 1947"/>
                  <a:gd name="T9" fmla="*/ 546 h 1949"/>
                  <a:gd name="T10" fmla="*/ 115 w 1947"/>
                  <a:gd name="T11" fmla="*/ 544 h 1949"/>
                  <a:gd name="T12" fmla="*/ 117 w 1947"/>
                  <a:gd name="T13" fmla="*/ 538 h 1949"/>
                  <a:gd name="T14" fmla="*/ 117 w 1947"/>
                  <a:gd name="T15" fmla="*/ 538 h 1949"/>
                  <a:gd name="T16" fmla="*/ 135 w 1947"/>
                  <a:gd name="T17" fmla="*/ 514 h 1949"/>
                  <a:gd name="T18" fmla="*/ 265 w 1947"/>
                  <a:gd name="T19" fmla="*/ 514 h 1949"/>
                  <a:gd name="T20" fmla="*/ 281 w 1947"/>
                  <a:gd name="T21" fmla="*/ 620 h 1949"/>
                  <a:gd name="T22" fmla="*/ 281 w 1947"/>
                  <a:gd name="T23" fmla="*/ 620 h 1949"/>
                  <a:gd name="T24" fmla="*/ 382 w 1947"/>
                  <a:gd name="T25" fmla="*/ 1172 h 1949"/>
                  <a:gd name="T26" fmla="*/ 764 w 1947"/>
                  <a:gd name="T27" fmla="*/ 1554 h 1949"/>
                  <a:gd name="T28" fmla="*/ 1459 w 1947"/>
                  <a:gd name="T29" fmla="*/ 1554 h 1949"/>
                  <a:gd name="T30" fmla="*/ 1552 w 1947"/>
                  <a:gd name="T31" fmla="*/ 1461 h 1949"/>
                  <a:gd name="T32" fmla="*/ 1552 w 1947"/>
                  <a:gd name="T33" fmla="*/ 766 h 1949"/>
                  <a:gd name="T34" fmla="*/ 1170 w 1947"/>
                  <a:gd name="T35" fmla="*/ 384 h 1949"/>
                  <a:gd name="T36" fmla="*/ 610 w 1947"/>
                  <a:gd name="T37" fmla="*/ 288 h 1949"/>
                  <a:gd name="T38" fmla="*/ 610 w 1947"/>
                  <a:gd name="T39" fmla="*/ 288 h 1949"/>
                  <a:gd name="T40" fmla="*/ 610 w 1947"/>
                  <a:gd name="T41" fmla="*/ 288 h 1949"/>
                  <a:gd name="T42" fmla="*/ 610 w 1947"/>
                  <a:gd name="T43" fmla="*/ 288 h 1949"/>
                  <a:gd name="T44" fmla="*/ 511 w 1947"/>
                  <a:gd name="T45" fmla="*/ 268 h 1949"/>
                  <a:gd name="T46" fmla="*/ 511 w 1947"/>
                  <a:gd name="T47" fmla="*/ 138 h 1949"/>
                  <a:gd name="T48" fmla="*/ 536 w 1947"/>
                  <a:gd name="T49" fmla="*/ 120 h 1949"/>
                  <a:gd name="T50" fmla="*/ 536 w 1947"/>
                  <a:gd name="T51" fmla="*/ 120 h 1949"/>
                  <a:gd name="T52" fmla="*/ 1285 w 1947"/>
                  <a:gd name="T53" fmla="*/ 245 h 1949"/>
                  <a:gd name="T54" fmla="*/ 1691 w 1947"/>
                  <a:gd name="T55" fmla="*/ 650 h 1949"/>
                  <a:gd name="T56" fmla="*/ 1691 w 1947"/>
                  <a:gd name="T57" fmla="*/ 1577 h 1949"/>
                  <a:gd name="T58" fmla="*/ 1691 w 1947"/>
                  <a:gd name="T59" fmla="*/ 1577 h 1949"/>
                  <a:gd name="T60" fmla="*/ 1691 w 1947"/>
                  <a:gd name="T61" fmla="*/ 157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47" h="1949">
                    <a:moveTo>
                      <a:pt x="1691" y="1577"/>
                    </a:moveTo>
                    <a:cubicBezTo>
                      <a:pt x="1575" y="1693"/>
                      <a:pt x="1575" y="1693"/>
                      <a:pt x="1575" y="1693"/>
                    </a:cubicBezTo>
                    <a:cubicBezTo>
                      <a:pt x="1319" y="1949"/>
                      <a:pt x="904" y="1949"/>
                      <a:pt x="648" y="1693"/>
                    </a:cubicBezTo>
                    <a:cubicBezTo>
                      <a:pt x="243" y="1288"/>
                      <a:pt x="243" y="1288"/>
                      <a:pt x="243" y="1288"/>
                    </a:cubicBezTo>
                    <a:cubicBezTo>
                      <a:pt x="42" y="1087"/>
                      <a:pt x="0" y="789"/>
                      <a:pt x="114" y="546"/>
                    </a:cubicBezTo>
                    <a:cubicBezTo>
                      <a:pt x="114" y="546"/>
                      <a:pt x="115" y="545"/>
                      <a:pt x="115" y="544"/>
                    </a:cubicBezTo>
                    <a:cubicBezTo>
                      <a:pt x="116" y="542"/>
                      <a:pt x="117" y="540"/>
                      <a:pt x="117" y="538"/>
                    </a:cubicBezTo>
                    <a:cubicBezTo>
                      <a:pt x="118" y="538"/>
                      <a:pt x="117" y="538"/>
                      <a:pt x="117" y="538"/>
                    </a:cubicBezTo>
                    <a:cubicBezTo>
                      <a:pt x="122" y="530"/>
                      <a:pt x="127" y="522"/>
                      <a:pt x="135" y="514"/>
                    </a:cubicBezTo>
                    <a:cubicBezTo>
                      <a:pt x="170" y="478"/>
                      <a:pt x="229" y="478"/>
                      <a:pt x="265" y="514"/>
                    </a:cubicBezTo>
                    <a:cubicBezTo>
                      <a:pt x="294" y="543"/>
                      <a:pt x="299" y="586"/>
                      <a:pt x="281" y="620"/>
                    </a:cubicBezTo>
                    <a:cubicBezTo>
                      <a:pt x="282" y="620"/>
                      <a:pt x="281" y="620"/>
                      <a:pt x="281" y="620"/>
                    </a:cubicBezTo>
                    <a:cubicBezTo>
                      <a:pt x="199" y="801"/>
                      <a:pt x="233" y="1023"/>
                      <a:pt x="382" y="1172"/>
                    </a:cubicBezTo>
                    <a:cubicBezTo>
                      <a:pt x="764" y="1554"/>
                      <a:pt x="764" y="1554"/>
                      <a:pt x="764" y="1554"/>
                    </a:cubicBezTo>
                    <a:cubicBezTo>
                      <a:pt x="956" y="1746"/>
                      <a:pt x="1267" y="1746"/>
                      <a:pt x="1459" y="1554"/>
                    </a:cubicBezTo>
                    <a:cubicBezTo>
                      <a:pt x="1552" y="1461"/>
                      <a:pt x="1552" y="1461"/>
                      <a:pt x="1552" y="1461"/>
                    </a:cubicBezTo>
                    <a:cubicBezTo>
                      <a:pt x="1744" y="1269"/>
                      <a:pt x="1744" y="958"/>
                      <a:pt x="1552" y="766"/>
                    </a:cubicBezTo>
                    <a:cubicBezTo>
                      <a:pt x="1170" y="384"/>
                      <a:pt x="1170" y="384"/>
                      <a:pt x="1170" y="384"/>
                    </a:cubicBezTo>
                    <a:cubicBezTo>
                      <a:pt x="1018" y="233"/>
                      <a:pt x="793" y="201"/>
                      <a:pt x="610" y="288"/>
                    </a:cubicBezTo>
                    <a:cubicBezTo>
                      <a:pt x="610" y="288"/>
                      <a:pt x="610" y="288"/>
                      <a:pt x="610" y="288"/>
                    </a:cubicBezTo>
                    <a:cubicBezTo>
                      <a:pt x="610" y="288"/>
                      <a:pt x="611" y="287"/>
                      <a:pt x="610" y="288"/>
                    </a:cubicBezTo>
                    <a:cubicBezTo>
                      <a:pt x="610" y="288"/>
                      <a:pt x="610" y="288"/>
                      <a:pt x="610" y="288"/>
                    </a:cubicBezTo>
                    <a:cubicBezTo>
                      <a:pt x="577" y="300"/>
                      <a:pt x="537" y="295"/>
                      <a:pt x="511" y="268"/>
                    </a:cubicBezTo>
                    <a:cubicBezTo>
                      <a:pt x="475" y="232"/>
                      <a:pt x="475" y="174"/>
                      <a:pt x="511" y="138"/>
                    </a:cubicBezTo>
                    <a:cubicBezTo>
                      <a:pt x="518" y="131"/>
                      <a:pt x="527" y="124"/>
                      <a:pt x="536" y="120"/>
                    </a:cubicBezTo>
                    <a:cubicBezTo>
                      <a:pt x="536" y="119"/>
                      <a:pt x="536" y="120"/>
                      <a:pt x="536" y="120"/>
                    </a:cubicBezTo>
                    <a:cubicBezTo>
                      <a:pt x="780" y="0"/>
                      <a:pt x="1083" y="42"/>
                      <a:pt x="1285" y="245"/>
                    </a:cubicBezTo>
                    <a:cubicBezTo>
                      <a:pt x="1691" y="650"/>
                      <a:pt x="1691" y="650"/>
                      <a:pt x="1691" y="650"/>
                    </a:cubicBezTo>
                    <a:cubicBezTo>
                      <a:pt x="1947" y="906"/>
                      <a:pt x="1947" y="1321"/>
                      <a:pt x="1691" y="1577"/>
                    </a:cubicBezTo>
                    <a:close/>
                    <a:moveTo>
                      <a:pt x="1691" y="1577"/>
                    </a:moveTo>
                    <a:cubicBezTo>
                      <a:pt x="1691" y="1577"/>
                      <a:pt x="1691" y="1577"/>
                      <a:pt x="1691" y="1577"/>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椭圆 57"/>
            <p:cNvSpPr/>
            <p:nvPr>
              <p:custDataLst>
                <p:tags r:id="rId6"/>
              </p:custDataLst>
            </p:nvPr>
          </p:nvSpPr>
          <p:spPr>
            <a:xfrm>
              <a:off x="1055689" y="6405346"/>
              <a:ext cx="317570" cy="31757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custDataLst>
                <p:tags r:id="rId7"/>
              </p:custDataLst>
            </p:nvPr>
          </p:nvSpPr>
          <p:spPr>
            <a:xfrm>
              <a:off x="1506436" y="6405345"/>
              <a:ext cx="317570" cy="31757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custDataLst>
                <p:tags r:id="rId8"/>
              </p:custDataLst>
            </p:nvPr>
          </p:nvSpPr>
          <p:spPr>
            <a:xfrm>
              <a:off x="1946659" y="6405345"/>
              <a:ext cx="317570" cy="31757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Group 10"/>
            <p:cNvGrpSpPr>
              <a:grpSpLocks noChangeAspect="1"/>
            </p:cNvGrpSpPr>
            <p:nvPr/>
          </p:nvGrpSpPr>
          <p:grpSpPr bwMode="auto">
            <a:xfrm>
              <a:off x="1592865" y="6498502"/>
              <a:ext cx="152563" cy="131255"/>
              <a:chOff x="1243" y="-76"/>
              <a:chExt cx="5191" cy="4466"/>
            </a:xfrm>
            <a:solidFill>
              <a:schemeClr val="tx1"/>
            </a:solidFill>
          </p:grpSpPr>
          <p:sp>
            <p:nvSpPr>
              <p:cNvPr id="63" name="Freeform 11"/>
              <p:cNvSpPr>
                <a:spLocks noEditPoints="1"/>
              </p:cNvSpPr>
              <p:nvPr>
                <p:custDataLst>
                  <p:tags r:id="rId9"/>
                </p:custDataLst>
              </p:nvPr>
            </p:nvSpPr>
            <p:spPr bwMode="auto">
              <a:xfrm>
                <a:off x="1243" y="-76"/>
                <a:ext cx="2773" cy="4466"/>
              </a:xfrm>
              <a:custGeom>
                <a:avLst/>
                <a:gdLst>
                  <a:gd name="T0" fmla="*/ 0 w 1714"/>
                  <a:gd name="T1" fmla="*/ 1101 h 2760"/>
                  <a:gd name="T2" fmla="*/ 0 w 1714"/>
                  <a:gd name="T3" fmla="*/ 1660 h 2760"/>
                  <a:gd name="T4" fmla="*/ 204 w 1714"/>
                  <a:gd name="T5" fmla="*/ 1864 h 2760"/>
                  <a:gd name="T6" fmla="*/ 732 w 1714"/>
                  <a:gd name="T7" fmla="*/ 1864 h 2760"/>
                  <a:gd name="T8" fmla="*/ 684 w 1714"/>
                  <a:gd name="T9" fmla="*/ 1844 h 2760"/>
                  <a:gd name="T10" fmla="*/ 1501 w 1714"/>
                  <a:gd name="T11" fmla="*/ 2663 h 2760"/>
                  <a:gd name="T12" fmla="*/ 1714 w 1714"/>
                  <a:gd name="T13" fmla="*/ 2575 h 2760"/>
                  <a:gd name="T14" fmla="*/ 1714 w 1714"/>
                  <a:gd name="T15" fmla="*/ 186 h 2760"/>
                  <a:gd name="T16" fmla="*/ 1501 w 1714"/>
                  <a:gd name="T17" fmla="*/ 97 h 2760"/>
                  <a:gd name="T18" fmla="*/ 684 w 1714"/>
                  <a:gd name="T19" fmla="*/ 916 h 2760"/>
                  <a:gd name="T20" fmla="*/ 732 w 1714"/>
                  <a:gd name="T21" fmla="*/ 896 h 2760"/>
                  <a:gd name="T22" fmla="*/ 204 w 1714"/>
                  <a:gd name="T23" fmla="*/ 896 h 2760"/>
                  <a:gd name="T24" fmla="*/ 0 w 1714"/>
                  <a:gd name="T25" fmla="*/ 1101 h 2760"/>
                  <a:gd name="T26" fmla="*/ 732 w 1714"/>
                  <a:gd name="T27" fmla="*/ 1032 h 2760"/>
                  <a:gd name="T28" fmla="*/ 761 w 1714"/>
                  <a:gd name="T29" fmla="*/ 1032 h 2760"/>
                  <a:gd name="T30" fmla="*/ 781 w 1714"/>
                  <a:gd name="T31" fmla="*/ 1012 h 2760"/>
                  <a:gd name="T32" fmla="*/ 1598 w 1714"/>
                  <a:gd name="T33" fmla="*/ 193 h 2760"/>
                  <a:gd name="T34" fmla="*/ 1613 w 1714"/>
                  <a:gd name="T35" fmla="*/ 182 h 2760"/>
                  <a:gd name="T36" fmla="*/ 1591 w 1714"/>
                  <a:gd name="T37" fmla="*/ 180 h 2760"/>
                  <a:gd name="T38" fmla="*/ 1575 w 1714"/>
                  <a:gd name="T39" fmla="*/ 166 h 2760"/>
                  <a:gd name="T40" fmla="*/ 1578 w 1714"/>
                  <a:gd name="T41" fmla="*/ 186 h 2760"/>
                  <a:gd name="T42" fmla="*/ 1578 w 1714"/>
                  <a:gd name="T43" fmla="*/ 2575 h 2760"/>
                  <a:gd name="T44" fmla="*/ 1575 w 1714"/>
                  <a:gd name="T45" fmla="*/ 2594 h 2760"/>
                  <a:gd name="T46" fmla="*/ 1591 w 1714"/>
                  <a:gd name="T47" fmla="*/ 2580 h 2760"/>
                  <a:gd name="T48" fmla="*/ 1613 w 1714"/>
                  <a:gd name="T49" fmla="*/ 2579 h 2760"/>
                  <a:gd name="T50" fmla="*/ 1598 w 1714"/>
                  <a:gd name="T51" fmla="*/ 2567 h 2760"/>
                  <a:gd name="T52" fmla="*/ 781 w 1714"/>
                  <a:gd name="T53" fmla="*/ 1748 h 2760"/>
                  <a:gd name="T54" fmla="*/ 761 w 1714"/>
                  <a:gd name="T55" fmla="*/ 1728 h 2760"/>
                  <a:gd name="T56" fmla="*/ 204 w 1714"/>
                  <a:gd name="T57" fmla="*/ 1728 h 2760"/>
                  <a:gd name="T58" fmla="*/ 137 w 1714"/>
                  <a:gd name="T59" fmla="*/ 1660 h 2760"/>
                  <a:gd name="T60" fmla="*/ 137 w 1714"/>
                  <a:gd name="T61" fmla="*/ 1101 h 2760"/>
                  <a:gd name="T62" fmla="*/ 204 w 1714"/>
                  <a:gd name="T63" fmla="*/ 1032 h 2760"/>
                  <a:gd name="T64" fmla="*/ 732 w 1714"/>
                  <a:gd name="T65" fmla="*/ 1032 h 2760"/>
                  <a:gd name="T66" fmla="*/ 732 w 1714"/>
                  <a:gd name="T67" fmla="*/ 1032 h 2760"/>
                  <a:gd name="T68" fmla="*/ 732 w 1714"/>
                  <a:gd name="T69" fmla="*/ 1032 h 2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4" h="2760">
                    <a:moveTo>
                      <a:pt x="0" y="1101"/>
                    </a:moveTo>
                    <a:cubicBezTo>
                      <a:pt x="0" y="1660"/>
                      <a:pt x="0" y="1660"/>
                      <a:pt x="0" y="1660"/>
                    </a:cubicBezTo>
                    <a:cubicBezTo>
                      <a:pt x="0" y="1773"/>
                      <a:pt x="92" y="1864"/>
                      <a:pt x="204" y="1864"/>
                    </a:cubicBezTo>
                    <a:cubicBezTo>
                      <a:pt x="732" y="1864"/>
                      <a:pt x="732" y="1864"/>
                      <a:pt x="732" y="1864"/>
                    </a:cubicBezTo>
                    <a:cubicBezTo>
                      <a:pt x="684" y="1844"/>
                      <a:pt x="684" y="1844"/>
                      <a:pt x="684" y="1844"/>
                    </a:cubicBezTo>
                    <a:cubicBezTo>
                      <a:pt x="1501" y="2663"/>
                      <a:pt x="1501" y="2663"/>
                      <a:pt x="1501" y="2663"/>
                    </a:cubicBezTo>
                    <a:cubicBezTo>
                      <a:pt x="1598" y="2760"/>
                      <a:pt x="1714" y="2711"/>
                      <a:pt x="1714" y="2575"/>
                    </a:cubicBezTo>
                    <a:cubicBezTo>
                      <a:pt x="1714" y="186"/>
                      <a:pt x="1714" y="186"/>
                      <a:pt x="1714" y="186"/>
                    </a:cubicBezTo>
                    <a:cubicBezTo>
                      <a:pt x="1714" y="50"/>
                      <a:pt x="1598" y="0"/>
                      <a:pt x="1501" y="97"/>
                    </a:cubicBezTo>
                    <a:cubicBezTo>
                      <a:pt x="684" y="916"/>
                      <a:pt x="684" y="916"/>
                      <a:pt x="684" y="916"/>
                    </a:cubicBezTo>
                    <a:cubicBezTo>
                      <a:pt x="732" y="896"/>
                      <a:pt x="732" y="896"/>
                      <a:pt x="732" y="896"/>
                    </a:cubicBezTo>
                    <a:cubicBezTo>
                      <a:pt x="204" y="896"/>
                      <a:pt x="204" y="896"/>
                      <a:pt x="204" y="896"/>
                    </a:cubicBezTo>
                    <a:cubicBezTo>
                      <a:pt x="91" y="896"/>
                      <a:pt x="0" y="988"/>
                      <a:pt x="0" y="1101"/>
                    </a:cubicBezTo>
                    <a:close/>
                    <a:moveTo>
                      <a:pt x="732" y="1032"/>
                    </a:moveTo>
                    <a:cubicBezTo>
                      <a:pt x="761" y="1032"/>
                      <a:pt x="761" y="1032"/>
                      <a:pt x="761" y="1032"/>
                    </a:cubicBezTo>
                    <a:cubicBezTo>
                      <a:pt x="781" y="1012"/>
                      <a:pt x="781" y="1012"/>
                      <a:pt x="781" y="1012"/>
                    </a:cubicBezTo>
                    <a:cubicBezTo>
                      <a:pt x="1598" y="193"/>
                      <a:pt x="1598" y="193"/>
                      <a:pt x="1598" y="193"/>
                    </a:cubicBezTo>
                    <a:cubicBezTo>
                      <a:pt x="1605" y="186"/>
                      <a:pt x="1610" y="183"/>
                      <a:pt x="1613" y="182"/>
                    </a:cubicBezTo>
                    <a:cubicBezTo>
                      <a:pt x="1608" y="184"/>
                      <a:pt x="1600" y="184"/>
                      <a:pt x="1591" y="180"/>
                    </a:cubicBezTo>
                    <a:cubicBezTo>
                      <a:pt x="1582" y="176"/>
                      <a:pt x="1577" y="170"/>
                      <a:pt x="1575" y="166"/>
                    </a:cubicBezTo>
                    <a:cubicBezTo>
                      <a:pt x="1576" y="169"/>
                      <a:pt x="1578" y="176"/>
                      <a:pt x="1578" y="186"/>
                    </a:cubicBezTo>
                    <a:cubicBezTo>
                      <a:pt x="1578" y="2575"/>
                      <a:pt x="1578" y="2575"/>
                      <a:pt x="1578" y="2575"/>
                    </a:cubicBezTo>
                    <a:cubicBezTo>
                      <a:pt x="1578" y="2585"/>
                      <a:pt x="1576" y="2592"/>
                      <a:pt x="1575" y="2594"/>
                    </a:cubicBezTo>
                    <a:cubicBezTo>
                      <a:pt x="1577" y="2590"/>
                      <a:pt x="1582" y="2584"/>
                      <a:pt x="1591" y="2580"/>
                    </a:cubicBezTo>
                    <a:cubicBezTo>
                      <a:pt x="1601" y="2577"/>
                      <a:pt x="1608" y="2577"/>
                      <a:pt x="1613" y="2579"/>
                    </a:cubicBezTo>
                    <a:cubicBezTo>
                      <a:pt x="1610" y="2578"/>
                      <a:pt x="1605" y="2574"/>
                      <a:pt x="1598" y="2567"/>
                    </a:cubicBezTo>
                    <a:cubicBezTo>
                      <a:pt x="781" y="1748"/>
                      <a:pt x="781" y="1748"/>
                      <a:pt x="781" y="1748"/>
                    </a:cubicBezTo>
                    <a:cubicBezTo>
                      <a:pt x="761" y="1728"/>
                      <a:pt x="761" y="1728"/>
                      <a:pt x="761" y="1728"/>
                    </a:cubicBezTo>
                    <a:cubicBezTo>
                      <a:pt x="204" y="1728"/>
                      <a:pt x="204" y="1728"/>
                      <a:pt x="204" y="1728"/>
                    </a:cubicBezTo>
                    <a:cubicBezTo>
                      <a:pt x="167" y="1728"/>
                      <a:pt x="137" y="1697"/>
                      <a:pt x="137" y="1660"/>
                    </a:cubicBezTo>
                    <a:cubicBezTo>
                      <a:pt x="137" y="1101"/>
                      <a:pt x="137" y="1101"/>
                      <a:pt x="137" y="1101"/>
                    </a:cubicBezTo>
                    <a:cubicBezTo>
                      <a:pt x="137" y="1063"/>
                      <a:pt x="167" y="1032"/>
                      <a:pt x="204" y="1032"/>
                    </a:cubicBezTo>
                    <a:lnTo>
                      <a:pt x="732" y="1032"/>
                    </a:lnTo>
                    <a:close/>
                    <a:moveTo>
                      <a:pt x="732" y="1032"/>
                    </a:moveTo>
                    <a:cubicBezTo>
                      <a:pt x="732" y="1032"/>
                      <a:pt x="732" y="1032"/>
                      <a:pt x="732" y="1032"/>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2"/>
              <p:cNvSpPr>
                <a:spLocks noEditPoints="1"/>
              </p:cNvSpPr>
              <p:nvPr>
                <p:custDataLst>
                  <p:tags r:id="rId10"/>
                </p:custDataLst>
              </p:nvPr>
            </p:nvSpPr>
            <p:spPr bwMode="auto">
              <a:xfrm>
                <a:off x="4333" y="1105"/>
                <a:ext cx="1160" cy="2239"/>
              </a:xfrm>
              <a:custGeom>
                <a:avLst/>
                <a:gdLst>
                  <a:gd name="T0" fmla="*/ 717 w 717"/>
                  <a:gd name="T1" fmla="*/ 692 h 1384"/>
                  <a:gd name="T2" fmla="*/ 68 w 717"/>
                  <a:gd name="T3" fmla="*/ 0 h 1384"/>
                  <a:gd name="T4" fmla="*/ 0 w 717"/>
                  <a:gd name="T5" fmla="*/ 68 h 1384"/>
                  <a:gd name="T6" fmla="*/ 68 w 717"/>
                  <a:gd name="T7" fmla="*/ 136 h 1384"/>
                  <a:gd name="T8" fmla="*/ 581 w 717"/>
                  <a:gd name="T9" fmla="*/ 692 h 1384"/>
                  <a:gd name="T10" fmla="*/ 68 w 717"/>
                  <a:gd name="T11" fmla="*/ 1248 h 1384"/>
                  <a:gd name="T12" fmla="*/ 0 w 717"/>
                  <a:gd name="T13" fmla="*/ 1316 h 1384"/>
                  <a:gd name="T14" fmla="*/ 68 w 717"/>
                  <a:gd name="T15" fmla="*/ 1384 h 1384"/>
                  <a:gd name="T16" fmla="*/ 717 w 717"/>
                  <a:gd name="T17" fmla="*/ 692 h 1384"/>
                  <a:gd name="T18" fmla="*/ 717 w 717"/>
                  <a:gd name="T19" fmla="*/ 692 h 1384"/>
                  <a:gd name="T20" fmla="*/ 717 w 717"/>
                  <a:gd name="T21" fmla="*/ 692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7" h="1384">
                    <a:moveTo>
                      <a:pt x="717" y="692"/>
                    </a:moveTo>
                    <a:cubicBezTo>
                      <a:pt x="717" y="310"/>
                      <a:pt x="428" y="0"/>
                      <a:pt x="68" y="0"/>
                    </a:cubicBezTo>
                    <a:cubicBezTo>
                      <a:pt x="30" y="0"/>
                      <a:pt x="0" y="30"/>
                      <a:pt x="0" y="68"/>
                    </a:cubicBezTo>
                    <a:cubicBezTo>
                      <a:pt x="0" y="105"/>
                      <a:pt x="30" y="136"/>
                      <a:pt x="68" y="136"/>
                    </a:cubicBezTo>
                    <a:cubicBezTo>
                      <a:pt x="350" y="136"/>
                      <a:pt x="581" y="384"/>
                      <a:pt x="581" y="692"/>
                    </a:cubicBezTo>
                    <a:cubicBezTo>
                      <a:pt x="581" y="1000"/>
                      <a:pt x="350" y="1248"/>
                      <a:pt x="68" y="1248"/>
                    </a:cubicBezTo>
                    <a:cubicBezTo>
                      <a:pt x="30" y="1248"/>
                      <a:pt x="0" y="1278"/>
                      <a:pt x="0" y="1316"/>
                    </a:cubicBezTo>
                    <a:cubicBezTo>
                      <a:pt x="0" y="1353"/>
                      <a:pt x="30" y="1384"/>
                      <a:pt x="68" y="1384"/>
                    </a:cubicBezTo>
                    <a:cubicBezTo>
                      <a:pt x="428" y="1384"/>
                      <a:pt x="717" y="1073"/>
                      <a:pt x="717" y="692"/>
                    </a:cubicBezTo>
                    <a:close/>
                    <a:moveTo>
                      <a:pt x="717" y="692"/>
                    </a:moveTo>
                    <a:cubicBezTo>
                      <a:pt x="717" y="692"/>
                      <a:pt x="717" y="692"/>
                      <a:pt x="717" y="692"/>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3"/>
              <p:cNvSpPr>
                <a:spLocks noEditPoints="1"/>
              </p:cNvSpPr>
              <p:nvPr>
                <p:custDataLst>
                  <p:tags r:id="rId11"/>
                </p:custDataLst>
              </p:nvPr>
            </p:nvSpPr>
            <p:spPr bwMode="auto">
              <a:xfrm>
                <a:off x="4988" y="282"/>
                <a:ext cx="1446" cy="3752"/>
              </a:xfrm>
              <a:custGeom>
                <a:avLst/>
                <a:gdLst>
                  <a:gd name="T0" fmla="*/ 894 w 894"/>
                  <a:gd name="T1" fmla="*/ 1174 h 2319"/>
                  <a:gd name="T2" fmla="*/ 105 w 894"/>
                  <a:gd name="T3" fmla="*/ 15 h 2319"/>
                  <a:gd name="T4" fmla="*/ 15 w 894"/>
                  <a:gd name="T5" fmla="*/ 50 h 2319"/>
                  <a:gd name="T6" fmla="*/ 51 w 894"/>
                  <a:gd name="T7" fmla="*/ 140 h 2319"/>
                  <a:gd name="T8" fmla="*/ 757 w 894"/>
                  <a:gd name="T9" fmla="*/ 1174 h 2319"/>
                  <a:gd name="T10" fmla="*/ 111 w 894"/>
                  <a:gd name="T11" fmla="*/ 2180 h 2319"/>
                  <a:gd name="T12" fmla="*/ 81 w 894"/>
                  <a:gd name="T13" fmla="*/ 2271 h 2319"/>
                  <a:gd name="T14" fmla="*/ 172 w 894"/>
                  <a:gd name="T15" fmla="*/ 2302 h 2319"/>
                  <a:gd name="T16" fmla="*/ 894 w 894"/>
                  <a:gd name="T17" fmla="*/ 1174 h 2319"/>
                  <a:gd name="T18" fmla="*/ 894 w 894"/>
                  <a:gd name="T19" fmla="*/ 1174 h 2319"/>
                  <a:gd name="T20" fmla="*/ 894 w 894"/>
                  <a:gd name="T21" fmla="*/ 1174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2319">
                    <a:moveTo>
                      <a:pt x="894" y="1174"/>
                    </a:moveTo>
                    <a:cubicBezTo>
                      <a:pt x="894" y="670"/>
                      <a:pt x="581" y="221"/>
                      <a:pt x="105" y="15"/>
                    </a:cubicBezTo>
                    <a:cubicBezTo>
                      <a:pt x="71" y="0"/>
                      <a:pt x="30" y="16"/>
                      <a:pt x="15" y="50"/>
                    </a:cubicBezTo>
                    <a:cubicBezTo>
                      <a:pt x="0" y="85"/>
                      <a:pt x="16" y="125"/>
                      <a:pt x="51" y="140"/>
                    </a:cubicBezTo>
                    <a:cubicBezTo>
                      <a:pt x="478" y="325"/>
                      <a:pt x="757" y="726"/>
                      <a:pt x="757" y="1174"/>
                    </a:cubicBezTo>
                    <a:cubicBezTo>
                      <a:pt x="757" y="1599"/>
                      <a:pt x="506" y="1983"/>
                      <a:pt x="111" y="2180"/>
                    </a:cubicBezTo>
                    <a:cubicBezTo>
                      <a:pt x="78" y="2196"/>
                      <a:pt x="64" y="2237"/>
                      <a:pt x="81" y="2271"/>
                    </a:cubicBezTo>
                    <a:cubicBezTo>
                      <a:pt x="97" y="2305"/>
                      <a:pt x="138" y="2319"/>
                      <a:pt x="172" y="2302"/>
                    </a:cubicBezTo>
                    <a:cubicBezTo>
                      <a:pt x="612" y="2083"/>
                      <a:pt x="894" y="1652"/>
                      <a:pt x="894" y="1174"/>
                    </a:cubicBezTo>
                    <a:close/>
                    <a:moveTo>
                      <a:pt x="894" y="1174"/>
                    </a:moveTo>
                    <a:cubicBezTo>
                      <a:pt x="894" y="1174"/>
                      <a:pt x="894" y="1174"/>
                      <a:pt x="894" y="1174"/>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2" name="图形 61"/>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26912" y="6485605"/>
              <a:ext cx="166973" cy="166973"/>
            </a:xfrm>
            <a:prstGeom prst="rect">
              <a:avLst/>
            </a:prstGeom>
          </p:spPr>
        </p:pic>
      </p:grpSp>
      <p:grpSp>
        <p:nvGrpSpPr>
          <p:cNvPr id="24" name="组合 23"/>
          <p:cNvGrpSpPr/>
          <p:nvPr userDrawn="1">
            <p:custDataLst>
              <p:tags r:id="rId15"/>
            </p:custDataLst>
          </p:nvPr>
        </p:nvGrpSpPr>
        <p:grpSpPr>
          <a:xfrm>
            <a:off x="6626648" y="258876"/>
            <a:ext cx="5565352" cy="6613187"/>
            <a:chOff x="6626648" y="258876"/>
            <a:chExt cx="5565352" cy="6613187"/>
          </a:xfrm>
        </p:grpSpPr>
        <p:sp>
          <p:nvSpPr>
            <p:cNvPr id="25" name="任意多边形 31"/>
            <p:cNvSpPr/>
            <p:nvPr>
              <p:custDataLst>
                <p:tags r:id="rId16"/>
              </p:custDataLst>
            </p:nvPr>
          </p:nvSpPr>
          <p:spPr>
            <a:xfrm rot="2133799">
              <a:off x="7065130" y="2257661"/>
              <a:ext cx="3245759" cy="4032558"/>
            </a:xfrm>
            <a:custGeom>
              <a:avLst/>
              <a:gdLst>
                <a:gd name="connsiteX0" fmla="*/ 1033066 w 2727236"/>
                <a:gd name="connsiteY0" fmla="*/ 0 h 3388340"/>
                <a:gd name="connsiteX1" fmla="*/ 2727236 w 2727236"/>
                <a:gd name="connsiteY1" fmla="*/ 1694170 h 3388340"/>
                <a:gd name="connsiteX2" fmla="*/ 1033066 w 2727236"/>
                <a:gd name="connsiteY2" fmla="*/ 3388340 h 3388340"/>
                <a:gd name="connsiteX3" fmla="*/ 859847 w 2727236"/>
                <a:gd name="connsiteY3" fmla="*/ 3379593 h 3388340"/>
                <a:gd name="connsiteX4" fmla="*/ 720463 w 2727236"/>
                <a:gd name="connsiteY4" fmla="*/ 3358321 h 3388340"/>
                <a:gd name="connsiteX5" fmla="*/ 715517 w 2727236"/>
                <a:gd name="connsiteY5" fmla="*/ 3352486 h 3388340"/>
                <a:gd name="connsiteX6" fmla="*/ 0 w 2727236"/>
                <a:gd name="connsiteY6" fmla="*/ 1215436 h 3388340"/>
                <a:gd name="connsiteX7" fmla="*/ 118868 w 2727236"/>
                <a:gd name="connsiteY7" fmla="*/ 295690 h 3388340"/>
                <a:gd name="connsiteX8" fmla="*/ 128541 w 2727236"/>
                <a:gd name="connsiteY8" fmla="*/ 263396 h 3388340"/>
                <a:gd name="connsiteX9" fmla="*/ 225524 w 2727236"/>
                <a:gd name="connsiteY9" fmla="*/ 204477 h 3388340"/>
                <a:gd name="connsiteX10" fmla="*/ 1033066 w 2727236"/>
                <a:gd name="connsiteY10" fmla="*/ 0 h 338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236" h="3388340">
                  <a:moveTo>
                    <a:pt x="1033066" y="0"/>
                  </a:moveTo>
                  <a:cubicBezTo>
                    <a:pt x="1968730" y="0"/>
                    <a:pt x="2727236" y="758506"/>
                    <a:pt x="2727236" y="1694170"/>
                  </a:cubicBezTo>
                  <a:cubicBezTo>
                    <a:pt x="2727236" y="2629834"/>
                    <a:pt x="1968730" y="3388340"/>
                    <a:pt x="1033066" y="3388340"/>
                  </a:cubicBezTo>
                  <a:cubicBezTo>
                    <a:pt x="974587" y="3388340"/>
                    <a:pt x="916800" y="3385377"/>
                    <a:pt x="859847" y="3379593"/>
                  </a:cubicBezTo>
                  <a:lnTo>
                    <a:pt x="720463" y="3358321"/>
                  </a:lnTo>
                  <a:lnTo>
                    <a:pt x="715517" y="3352486"/>
                  </a:lnTo>
                  <a:cubicBezTo>
                    <a:pt x="268519" y="2771740"/>
                    <a:pt x="0" y="2027210"/>
                    <a:pt x="0" y="1215436"/>
                  </a:cubicBezTo>
                  <a:cubicBezTo>
                    <a:pt x="0" y="896524"/>
                    <a:pt x="41442" y="587991"/>
                    <a:pt x="118868" y="295690"/>
                  </a:cubicBezTo>
                  <a:lnTo>
                    <a:pt x="128541" y="263396"/>
                  </a:lnTo>
                  <a:lnTo>
                    <a:pt x="225524" y="204477"/>
                  </a:lnTo>
                  <a:cubicBezTo>
                    <a:pt x="465577" y="74073"/>
                    <a:pt x="740671" y="0"/>
                    <a:pt x="1033066" y="0"/>
                  </a:cubicBezTo>
                  <a:close/>
                </a:path>
              </a:pathLst>
            </a:custGeom>
            <a:gradFill>
              <a:gsLst>
                <a:gs pos="0">
                  <a:srgbClr val="C1DAFB"/>
                </a:gs>
                <a:gs pos="100000">
                  <a:srgbClr val="92BBF2">
                    <a:alpha val="12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626648" y="258876"/>
              <a:ext cx="5565352" cy="6613187"/>
              <a:chOff x="6626648" y="258876"/>
              <a:chExt cx="5565352" cy="6613187"/>
            </a:xfrm>
          </p:grpSpPr>
          <p:sp>
            <p:nvSpPr>
              <p:cNvPr id="27" name="任意多边形 36"/>
              <p:cNvSpPr/>
              <p:nvPr>
                <p:custDataLst>
                  <p:tags r:id="rId17"/>
                </p:custDataLst>
              </p:nvPr>
            </p:nvSpPr>
            <p:spPr>
              <a:xfrm>
                <a:off x="6626648" y="258876"/>
                <a:ext cx="5563722" cy="6613187"/>
              </a:xfrm>
              <a:custGeom>
                <a:avLst/>
                <a:gdLst>
                  <a:gd name="connsiteX0" fmla="*/ 4749043 w 5299905"/>
                  <a:gd name="connsiteY0" fmla="*/ 0 h 6299607"/>
                  <a:gd name="connsiteX1" fmla="*/ 5234605 w 5299905"/>
                  <a:gd name="connsiteY1" fmla="*/ 24519 h 6299607"/>
                  <a:gd name="connsiteX2" fmla="*/ 5299905 w 5299905"/>
                  <a:gd name="connsiteY2" fmla="*/ 32817 h 6299607"/>
                  <a:gd name="connsiteX3" fmla="*/ 5299905 w 5299905"/>
                  <a:gd name="connsiteY3" fmla="*/ 6299607 h 6299607"/>
                  <a:gd name="connsiteX4" fmla="*/ 260318 w 5299905"/>
                  <a:gd name="connsiteY4" fmla="*/ 6299607 h 6299607"/>
                  <a:gd name="connsiteX5" fmla="*/ 213508 w 5299905"/>
                  <a:gd name="connsiteY5" fmla="*/ 6161263 h 6299607"/>
                  <a:gd name="connsiteX6" fmla="*/ 0 w 5299905"/>
                  <a:gd name="connsiteY6" fmla="*/ 4749043 h 6299607"/>
                  <a:gd name="connsiteX7" fmla="*/ 4749043 w 5299905"/>
                  <a:gd name="connsiteY7" fmla="*/ 0 h 629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905" h="6299607">
                    <a:moveTo>
                      <a:pt x="4749043" y="0"/>
                    </a:moveTo>
                    <a:cubicBezTo>
                      <a:pt x="4912969" y="0"/>
                      <a:pt x="5074956" y="8306"/>
                      <a:pt x="5234605" y="24519"/>
                    </a:cubicBezTo>
                    <a:lnTo>
                      <a:pt x="5299905" y="32817"/>
                    </a:lnTo>
                    <a:lnTo>
                      <a:pt x="5299905" y="6299607"/>
                    </a:lnTo>
                    <a:lnTo>
                      <a:pt x="260318" y="6299607"/>
                    </a:lnTo>
                    <a:lnTo>
                      <a:pt x="213508" y="6161263"/>
                    </a:lnTo>
                    <a:cubicBezTo>
                      <a:pt x="74750" y="5715144"/>
                      <a:pt x="0" y="5240823"/>
                      <a:pt x="0" y="4749043"/>
                    </a:cubicBezTo>
                    <a:cubicBezTo>
                      <a:pt x="0" y="2126219"/>
                      <a:pt x="2126219" y="0"/>
                      <a:pt x="47490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30"/>
              <p:cNvSpPr/>
              <p:nvPr>
                <p:custDataLst>
                  <p:tags r:id="rId18"/>
                </p:custDataLst>
              </p:nvPr>
            </p:nvSpPr>
            <p:spPr>
              <a:xfrm>
                <a:off x="6892095" y="558393"/>
                <a:ext cx="5299905" cy="6299607"/>
              </a:xfrm>
              <a:custGeom>
                <a:avLst/>
                <a:gdLst>
                  <a:gd name="connsiteX0" fmla="*/ 4749043 w 5299905"/>
                  <a:gd name="connsiteY0" fmla="*/ 0 h 6299607"/>
                  <a:gd name="connsiteX1" fmla="*/ 5234605 w 5299905"/>
                  <a:gd name="connsiteY1" fmla="*/ 24519 h 6299607"/>
                  <a:gd name="connsiteX2" fmla="*/ 5299905 w 5299905"/>
                  <a:gd name="connsiteY2" fmla="*/ 32817 h 6299607"/>
                  <a:gd name="connsiteX3" fmla="*/ 5299905 w 5299905"/>
                  <a:gd name="connsiteY3" fmla="*/ 6299607 h 6299607"/>
                  <a:gd name="connsiteX4" fmla="*/ 260318 w 5299905"/>
                  <a:gd name="connsiteY4" fmla="*/ 6299607 h 6299607"/>
                  <a:gd name="connsiteX5" fmla="*/ 213508 w 5299905"/>
                  <a:gd name="connsiteY5" fmla="*/ 6161263 h 6299607"/>
                  <a:gd name="connsiteX6" fmla="*/ 0 w 5299905"/>
                  <a:gd name="connsiteY6" fmla="*/ 4749043 h 6299607"/>
                  <a:gd name="connsiteX7" fmla="*/ 4749043 w 5299905"/>
                  <a:gd name="connsiteY7" fmla="*/ 0 h 629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905" h="6299607">
                    <a:moveTo>
                      <a:pt x="4749043" y="0"/>
                    </a:moveTo>
                    <a:cubicBezTo>
                      <a:pt x="4912969" y="0"/>
                      <a:pt x="5074956" y="8306"/>
                      <a:pt x="5234605" y="24519"/>
                    </a:cubicBezTo>
                    <a:lnTo>
                      <a:pt x="5299905" y="32817"/>
                    </a:lnTo>
                    <a:lnTo>
                      <a:pt x="5299905" y="6299607"/>
                    </a:lnTo>
                    <a:lnTo>
                      <a:pt x="260318" y="6299607"/>
                    </a:lnTo>
                    <a:lnTo>
                      <a:pt x="213508" y="6161263"/>
                    </a:lnTo>
                    <a:cubicBezTo>
                      <a:pt x="74750" y="5715144"/>
                      <a:pt x="0" y="5240823"/>
                      <a:pt x="0" y="4749043"/>
                    </a:cubicBezTo>
                    <a:cubicBezTo>
                      <a:pt x="0" y="2126219"/>
                      <a:pt x="2126219" y="0"/>
                      <a:pt x="4749043" y="0"/>
                    </a:cubicBezTo>
                    <a:close/>
                  </a:path>
                </a:pathLst>
              </a:custGeom>
              <a:gradFill>
                <a:gsLst>
                  <a:gs pos="0">
                    <a:schemeClr val="accent1">
                      <a:alpha val="36000"/>
                    </a:schemeClr>
                  </a:gs>
                  <a:gs pos="83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椭圆 28"/>
              <p:cNvSpPr/>
              <p:nvPr>
                <p:custDataLst>
                  <p:tags r:id="rId19"/>
                </p:custDataLst>
              </p:nvPr>
            </p:nvSpPr>
            <p:spPr>
              <a:xfrm>
                <a:off x="10410825" y="5583237"/>
                <a:ext cx="725488" cy="725488"/>
              </a:xfrm>
              <a:prstGeom prst="ellipse">
                <a:avLst/>
              </a:prstGeom>
              <a:gradFill>
                <a:gsLst>
                  <a:gs pos="0">
                    <a:schemeClr val="accent1">
                      <a:lumMod val="60000"/>
                      <a:lumOff val="40000"/>
                    </a:schemeClr>
                  </a:gs>
                  <a:gs pos="100000">
                    <a:schemeClr val="accent1">
                      <a:alpha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日期占位符 3"/>
          <p:cNvSpPr>
            <a:spLocks noGrp="1"/>
          </p:cNvSpPr>
          <p:nvPr>
            <p:ph type="dt" sz="half" idx="10"/>
            <p:custDataLst>
              <p:tags r:id="rId2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1"/>
            </p:custDataLst>
          </p:nvPr>
        </p:nvSpPr>
        <p:spPr/>
        <p:txBody>
          <a:bodyPr/>
          <a:lstStyle/>
          <a:p>
            <a:endParaRPr lang="zh-CN" altLang="en-US"/>
          </a:p>
        </p:txBody>
      </p:sp>
      <p:sp>
        <p:nvSpPr>
          <p:cNvPr id="6" name="灯片编号占位符 5"/>
          <p:cNvSpPr>
            <a:spLocks noGrp="1"/>
          </p:cNvSpPr>
          <p:nvPr>
            <p:ph type="sldNum" sz="quarter" idx="12"/>
            <p:custDataLst>
              <p:tags r:id="rId22"/>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23"/>
            </p:custDataLst>
          </p:nvPr>
        </p:nvSpPr>
        <p:spPr>
          <a:xfrm>
            <a:off x="700210" y="2575123"/>
            <a:ext cx="6191885" cy="990346"/>
          </a:xfrm>
        </p:spPr>
        <p:txBody>
          <a:bodyPr lIns="90000" tIns="46800" rIns="90000" bIns="0" anchor="b" anchorCtr="0">
            <a:normAutofit/>
          </a:bodyPr>
          <a:lstStyle>
            <a:lvl1pPr>
              <a:defRPr sz="5400" b="0" u="none" strike="noStrike" kern="1200" cap="all"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24"/>
            </p:custDataLst>
          </p:nvPr>
        </p:nvSpPr>
        <p:spPr>
          <a:xfrm>
            <a:off x="723492" y="3655982"/>
            <a:ext cx="6191885" cy="1135364"/>
          </a:xfrm>
        </p:spPr>
        <p:txBody>
          <a:bodyPr lIns="90000" tIns="0" rIns="90000" bIns="46800">
            <a:normAutofit/>
          </a:bodyPr>
          <a:lstStyle>
            <a:lvl1pPr marL="0" indent="0" eaLnBrk="1" fontAlgn="auto" latinLnBrk="0" hangingPunct="1">
              <a:buNone/>
              <a:defRPr kumimoji="0" lang="zh-CN" altLang="en-US" sz="2000" b="0" i="0" u="none" strike="noStrike" kern="1200" cap="all" spc="150" normalizeH="0" baseline="0" noProof="1">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1194580" y="0"/>
            <a:ext cx="997420" cy="864864"/>
            <a:chOff x="10680230" y="2861016"/>
            <a:chExt cx="1444222" cy="1252286"/>
          </a:xfrm>
        </p:grpSpPr>
        <p:sp>
          <p:nvSpPr>
            <p:cNvPr id="9" name="椭圆 8"/>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p>
            <a:endParaRPr lang="zh-CN" altLang="en-US"/>
          </a:p>
        </p:txBody>
      </p:sp>
      <p:sp>
        <p:nvSpPr>
          <p:cNvPr id="7" name="灯片编号占位符 6"/>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1194580" y="0"/>
            <a:ext cx="997420" cy="864864"/>
            <a:chOff x="10680230" y="2861016"/>
            <a:chExt cx="1444222" cy="1252286"/>
          </a:xfrm>
        </p:grpSpPr>
        <p:sp>
          <p:nvSpPr>
            <p:cNvPr id="11" name="椭圆 10"/>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p>
            <a:endParaRPr lang="zh-CN" altLang="en-US"/>
          </a:p>
        </p:txBody>
      </p:sp>
      <p:sp>
        <p:nvSpPr>
          <p:cNvPr id="9" name="灯片编号占位符 8"/>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3487805" y="0"/>
            <a:ext cx="8704195" cy="6858001"/>
            <a:chOff x="3487805" y="0"/>
            <a:chExt cx="8704195" cy="6858001"/>
          </a:xfrm>
        </p:grpSpPr>
        <p:sp>
          <p:nvSpPr>
            <p:cNvPr id="7" name="任意多边形 3"/>
            <p:cNvSpPr/>
            <p:nvPr>
              <p:custDataLst>
                <p:tags r:id="rId3"/>
              </p:custDataLst>
            </p:nvPr>
          </p:nvSpPr>
          <p:spPr>
            <a:xfrm rot="16200000">
              <a:off x="1639474" y="1848332"/>
              <a:ext cx="6858000" cy="3161337"/>
            </a:xfrm>
            <a:custGeom>
              <a:avLst/>
              <a:gdLst>
                <a:gd name="connsiteX0" fmla="*/ 0 w 12192000"/>
                <a:gd name="connsiteY0" fmla="*/ 0 h 5620154"/>
                <a:gd name="connsiteX1" fmla="*/ 12192000 w 12192000"/>
                <a:gd name="connsiteY1" fmla="*/ 0 h 5620154"/>
                <a:gd name="connsiteX2" fmla="*/ 12192000 w 12192000"/>
                <a:gd name="connsiteY2" fmla="*/ 3905338 h 5620154"/>
                <a:gd name="connsiteX3" fmla="*/ 12144291 w 12192000"/>
                <a:gd name="connsiteY3" fmla="*/ 3938234 h 5620154"/>
                <a:gd name="connsiteX4" fmla="*/ 7445829 w 12192000"/>
                <a:gd name="connsiteY4" fmla="*/ 3541486 h 5620154"/>
                <a:gd name="connsiteX5" fmla="*/ 2873829 w 12192000"/>
                <a:gd name="connsiteY5" fmla="*/ 5617029 h 5620154"/>
                <a:gd name="connsiteX6" fmla="*/ 194973 w 12192000"/>
                <a:gd name="connsiteY6" fmla="*/ 4757683 h 5620154"/>
                <a:gd name="connsiteX7" fmla="*/ 0 w 12192000"/>
                <a:gd name="connsiteY7" fmla="*/ 4602678 h 562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20154">
                  <a:moveTo>
                    <a:pt x="0" y="0"/>
                  </a:moveTo>
                  <a:lnTo>
                    <a:pt x="12192000" y="0"/>
                  </a:lnTo>
                  <a:lnTo>
                    <a:pt x="12192000" y="3905338"/>
                  </a:lnTo>
                  <a:lnTo>
                    <a:pt x="12144291" y="3938234"/>
                  </a:lnTo>
                  <a:cubicBezTo>
                    <a:pt x="11161300" y="4527346"/>
                    <a:pt x="8957356" y="3260272"/>
                    <a:pt x="7445829" y="3541486"/>
                  </a:cubicBezTo>
                  <a:cubicBezTo>
                    <a:pt x="5885544" y="3831772"/>
                    <a:pt x="4218819" y="5558972"/>
                    <a:pt x="2873829" y="5617029"/>
                  </a:cubicBezTo>
                  <a:cubicBezTo>
                    <a:pt x="1949149" y="5656943"/>
                    <a:pt x="939857" y="5311539"/>
                    <a:pt x="194973" y="4757683"/>
                  </a:cubicBezTo>
                  <a:lnTo>
                    <a:pt x="0" y="4602678"/>
                  </a:lnTo>
                  <a:close/>
                </a:path>
              </a:pathLst>
            </a:custGeom>
            <a:gradFill>
              <a:gsLst>
                <a:gs pos="0">
                  <a:schemeClr val="bg1"/>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grpSp>
          <p:nvGrpSpPr>
            <p:cNvPr id="8" name="组合 7"/>
            <p:cNvGrpSpPr/>
            <p:nvPr>
              <p:custDataLst>
                <p:tags r:id="rId4"/>
              </p:custDataLst>
            </p:nvPr>
          </p:nvGrpSpPr>
          <p:grpSpPr>
            <a:xfrm>
              <a:off x="10392229" y="0"/>
              <a:ext cx="1799771" cy="1737276"/>
              <a:chOff x="9615255" y="0"/>
              <a:chExt cx="2576745" cy="2895516"/>
            </a:xfrm>
          </p:grpSpPr>
          <p:sp>
            <p:nvSpPr>
              <p:cNvPr id="9" name="任意多边形 41"/>
              <p:cNvSpPr/>
              <p:nvPr>
                <p:custDataLst>
                  <p:tags r:id="rId5"/>
                </p:custDataLst>
              </p:nvPr>
            </p:nvSpPr>
            <p:spPr>
              <a:xfrm>
                <a:off x="9615255" y="0"/>
                <a:ext cx="2576745" cy="2895516"/>
              </a:xfrm>
              <a:custGeom>
                <a:avLst/>
                <a:gdLst>
                  <a:gd name="connsiteX0" fmla="*/ 4301 w 2576745"/>
                  <a:gd name="connsiteY0" fmla="*/ 0 h 2895516"/>
                  <a:gd name="connsiteX1" fmla="*/ 2576745 w 2576745"/>
                  <a:gd name="connsiteY1" fmla="*/ 0 h 2895516"/>
                  <a:gd name="connsiteX2" fmla="*/ 2576745 w 2576745"/>
                  <a:gd name="connsiteY2" fmla="*/ 2895516 h 2895516"/>
                  <a:gd name="connsiteX3" fmla="*/ 0 w 2576745"/>
                  <a:gd name="connsiteY3" fmla="*/ 132717 h 2895516"/>
                </a:gdLst>
                <a:ahLst/>
                <a:cxnLst>
                  <a:cxn ang="0">
                    <a:pos x="connsiteX0" y="connsiteY0"/>
                  </a:cxn>
                  <a:cxn ang="0">
                    <a:pos x="connsiteX1" y="connsiteY1"/>
                  </a:cxn>
                  <a:cxn ang="0">
                    <a:pos x="connsiteX2" y="connsiteY2"/>
                  </a:cxn>
                  <a:cxn ang="0">
                    <a:pos x="connsiteX3" y="connsiteY3"/>
                  </a:cxn>
                </a:cxnLst>
                <a:rect l="l" t="t" r="r" b="b"/>
                <a:pathLst>
                  <a:path w="2576745" h="2895516">
                    <a:moveTo>
                      <a:pt x="4301" y="0"/>
                    </a:moveTo>
                    <a:lnTo>
                      <a:pt x="2576745" y="0"/>
                    </a:lnTo>
                    <a:lnTo>
                      <a:pt x="2576745" y="2895516"/>
                    </a:lnTo>
                    <a:cubicBezTo>
                      <a:pt x="1153648" y="2895516"/>
                      <a:pt x="0" y="1658569"/>
                      <a:pt x="0" y="1327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42"/>
              <p:cNvSpPr/>
              <p:nvPr>
                <p:custDataLst>
                  <p:tags r:id="rId6"/>
                </p:custDataLst>
              </p:nvPr>
            </p:nvSpPr>
            <p:spPr>
              <a:xfrm>
                <a:off x="9615256" y="0"/>
                <a:ext cx="2242735" cy="1919598"/>
              </a:xfrm>
              <a:custGeom>
                <a:avLst/>
                <a:gdLst>
                  <a:gd name="connsiteX0" fmla="*/ 4301 w 2242735"/>
                  <a:gd name="connsiteY0" fmla="*/ 0 h 1919598"/>
                  <a:gd name="connsiteX1" fmla="*/ 2139068 w 2242735"/>
                  <a:gd name="connsiteY1" fmla="*/ 0 h 1919598"/>
                  <a:gd name="connsiteX2" fmla="*/ 2180100 w 2242735"/>
                  <a:gd name="connsiteY2" fmla="*/ 112108 h 1919598"/>
                  <a:gd name="connsiteX3" fmla="*/ 2242735 w 2242735"/>
                  <a:gd name="connsiteY3" fmla="*/ 526402 h 1919598"/>
                  <a:gd name="connsiteX4" fmla="*/ 849539 w 2242735"/>
                  <a:gd name="connsiteY4" fmla="*/ 1919598 h 1919598"/>
                  <a:gd name="connsiteX5" fmla="*/ 707093 w 2242735"/>
                  <a:gd name="connsiteY5" fmla="*/ 1912405 h 1919598"/>
                  <a:gd name="connsiteX6" fmla="*/ 592471 w 2242735"/>
                  <a:gd name="connsiteY6" fmla="*/ 1894912 h 1919598"/>
                  <a:gd name="connsiteX7" fmla="*/ 588403 w 2242735"/>
                  <a:gd name="connsiteY7" fmla="*/ 1890114 h 1919598"/>
                  <a:gd name="connsiteX8" fmla="*/ 0 w 2242735"/>
                  <a:gd name="connsiteY8" fmla="*/ 132716 h 191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2735" h="1919598">
                    <a:moveTo>
                      <a:pt x="4301" y="0"/>
                    </a:moveTo>
                    <a:lnTo>
                      <a:pt x="2139068" y="0"/>
                    </a:lnTo>
                    <a:lnTo>
                      <a:pt x="2180100" y="112108"/>
                    </a:lnTo>
                    <a:cubicBezTo>
                      <a:pt x="2220806" y="242984"/>
                      <a:pt x="2242735" y="382132"/>
                      <a:pt x="2242735" y="526402"/>
                    </a:cubicBezTo>
                    <a:cubicBezTo>
                      <a:pt x="2242735" y="1295843"/>
                      <a:pt x="1618980" y="1919598"/>
                      <a:pt x="849539" y="1919598"/>
                    </a:cubicBezTo>
                    <a:cubicBezTo>
                      <a:pt x="801449" y="1919598"/>
                      <a:pt x="753928" y="1917162"/>
                      <a:pt x="707093" y="1912405"/>
                    </a:cubicBezTo>
                    <a:lnTo>
                      <a:pt x="592471" y="1894912"/>
                    </a:lnTo>
                    <a:lnTo>
                      <a:pt x="588403" y="1890114"/>
                    </a:lnTo>
                    <a:cubicBezTo>
                      <a:pt x="220816" y="1412539"/>
                      <a:pt x="0" y="800277"/>
                      <a:pt x="0" y="132716"/>
                    </a:cubicBezTo>
                    <a:close/>
                  </a:path>
                </a:pathLst>
              </a:custGeom>
              <a:gradFill>
                <a:gsLst>
                  <a:gs pos="0">
                    <a:schemeClr val="accent1">
                      <a:lumMod val="60000"/>
                      <a:lumOff val="40000"/>
                    </a:schemeClr>
                  </a:gs>
                  <a:gs pos="100000">
                    <a:schemeClr val="accent1">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1194580" y="0"/>
            <a:ext cx="997420" cy="864864"/>
            <a:chOff x="10680230" y="2861016"/>
            <a:chExt cx="1444222" cy="1252286"/>
          </a:xfrm>
        </p:grpSpPr>
        <p:sp>
          <p:nvSpPr>
            <p:cNvPr id="9" name="椭圆 8"/>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1194580" y="0"/>
            <a:ext cx="997420" cy="864864"/>
            <a:chOff x="10680230" y="2861016"/>
            <a:chExt cx="1444222" cy="1252286"/>
          </a:xfrm>
        </p:grpSpPr>
        <p:sp>
          <p:nvSpPr>
            <p:cNvPr id="8" name="椭圆 7"/>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1194580" y="0"/>
            <a:ext cx="997420" cy="864864"/>
            <a:chOff x="10680230" y="2861016"/>
            <a:chExt cx="1444222" cy="1252286"/>
          </a:xfrm>
        </p:grpSpPr>
        <p:sp>
          <p:nvSpPr>
            <p:cNvPr id="8" name="椭圆 7"/>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任意多边形 7"/>
          <p:cNvSpPr/>
          <p:nvPr userDrawn="1">
            <p:custDataLst>
              <p:tags r:id="rId2"/>
            </p:custDataLst>
          </p:nvPr>
        </p:nvSpPr>
        <p:spPr>
          <a:xfrm>
            <a:off x="0" y="0"/>
            <a:ext cx="12192000" cy="5620154"/>
          </a:xfrm>
          <a:custGeom>
            <a:avLst/>
            <a:gdLst>
              <a:gd name="connsiteX0" fmla="*/ 0 w 12192000"/>
              <a:gd name="connsiteY0" fmla="*/ 0 h 5620154"/>
              <a:gd name="connsiteX1" fmla="*/ 12192000 w 12192000"/>
              <a:gd name="connsiteY1" fmla="*/ 0 h 5620154"/>
              <a:gd name="connsiteX2" fmla="*/ 12192000 w 12192000"/>
              <a:gd name="connsiteY2" fmla="*/ 3905338 h 5620154"/>
              <a:gd name="connsiteX3" fmla="*/ 12144291 w 12192000"/>
              <a:gd name="connsiteY3" fmla="*/ 3938234 h 5620154"/>
              <a:gd name="connsiteX4" fmla="*/ 7445829 w 12192000"/>
              <a:gd name="connsiteY4" fmla="*/ 3541486 h 5620154"/>
              <a:gd name="connsiteX5" fmla="*/ 2873829 w 12192000"/>
              <a:gd name="connsiteY5" fmla="*/ 5617029 h 5620154"/>
              <a:gd name="connsiteX6" fmla="*/ 194973 w 12192000"/>
              <a:gd name="connsiteY6" fmla="*/ 4757683 h 5620154"/>
              <a:gd name="connsiteX7" fmla="*/ 0 w 12192000"/>
              <a:gd name="connsiteY7" fmla="*/ 4602678 h 562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20154">
                <a:moveTo>
                  <a:pt x="0" y="0"/>
                </a:moveTo>
                <a:lnTo>
                  <a:pt x="12192000" y="0"/>
                </a:lnTo>
                <a:lnTo>
                  <a:pt x="12192000" y="3905338"/>
                </a:lnTo>
                <a:lnTo>
                  <a:pt x="12144291" y="3938234"/>
                </a:lnTo>
                <a:cubicBezTo>
                  <a:pt x="11161300" y="4527346"/>
                  <a:pt x="8957356" y="3260272"/>
                  <a:pt x="7445829" y="3541486"/>
                </a:cubicBezTo>
                <a:cubicBezTo>
                  <a:pt x="5885544" y="3831772"/>
                  <a:pt x="4218819" y="5558972"/>
                  <a:pt x="2873829" y="5617029"/>
                </a:cubicBezTo>
                <a:cubicBezTo>
                  <a:pt x="1949149" y="5656943"/>
                  <a:pt x="939857" y="5311539"/>
                  <a:pt x="194973" y="4757683"/>
                </a:cubicBezTo>
                <a:lnTo>
                  <a:pt x="0" y="4602678"/>
                </a:lnTo>
                <a:close/>
              </a:path>
            </a:pathLst>
          </a:custGeom>
          <a:gradFill>
            <a:gsLst>
              <a:gs pos="0">
                <a:schemeClr val="bg1"/>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custDataLst>
              <p:tags r:id="rId3"/>
            </p:custDataLst>
          </p:nvPr>
        </p:nvGrpSpPr>
        <p:grpSpPr>
          <a:xfrm>
            <a:off x="-9250" y="0"/>
            <a:ext cx="12201250" cy="6372629"/>
            <a:chOff x="-9250" y="0"/>
            <a:chExt cx="12201250" cy="6372629"/>
          </a:xfrm>
        </p:grpSpPr>
        <p:sp>
          <p:nvSpPr>
            <p:cNvPr id="10" name="任意多边形 14"/>
            <p:cNvSpPr/>
            <p:nvPr>
              <p:custDataLst>
                <p:tags r:id="rId4"/>
              </p:custDataLst>
            </p:nvPr>
          </p:nvSpPr>
          <p:spPr>
            <a:xfrm>
              <a:off x="-9250" y="4181879"/>
              <a:ext cx="1163016" cy="2190750"/>
            </a:xfrm>
            <a:custGeom>
              <a:avLst/>
              <a:gdLst>
                <a:gd name="connsiteX0" fmla="*/ 67641 w 1163016"/>
                <a:gd name="connsiteY0" fmla="*/ 0 h 2190750"/>
                <a:gd name="connsiteX1" fmla="*/ 1163016 w 1163016"/>
                <a:gd name="connsiteY1" fmla="*/ 1095375 h 2190750"/>
                <a:gd name="connsiteX2" fmla="*/ 67641 w 1163016"/>
                <a:gd name="connsiteY2" fmla="*/ 2190750 h 2190750"/>
                <a:gd name="connsiteX3" fmla="*/ 0 w 1163016"/>
                <a:gd name="connsiteY3" fmla="*/ 2183931 h 2190750"/>
                <a:gd name="connsiteX4" fmla="*/ 0 w 1163016"/>
                <a:gd name="connsiteY4" fmla="*/ 6819 h 219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16" h="2190750">
                  <a:moveTo>
                    <a:pt x="67641" y="0"/>
                  </a:moveTo>
                  <a:cubicBezTo>
                    <a:pt x="672600" y="0"/>
                    <a:pt x="1163016" y="490416"/>
                    <a:pt x="1163016" y="1095375"/>
                  </a:cubicBezTo>
                  <a:cubicBezTo>
                    <a:pt x="1163016" y="1700334"/>
                    <a:pt x="672600" y="2190750"/>
                    <a:pt x="67641" y="2190750"/>
                  </a:cubicBezTo>
                  <a:lnTo>
                    <a:pt x="0" y="2183931"/>
                  </a:lnTo>
                  <a:lnTo>
                    <a:pt x="0" y="68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9058597" y="0"/>
              <a:ext cx="3133403" cy="6372629"/>
              <a:chOff x="9058597" y="0"/>
              <a:chExt cx="3133403" cy="6372629"/>
            </a:xfrm>
          </p:grpSpPr>
          <p:sp>
            <p:nvSpPr>
              <p:cNvPr id="9" name="任意多边形 18"/>
              <p:cNvSpPr/>
              <p:nvPr>
                <p:custDataLst>
                  <p:tags r:id="rId5"/>
                </p:custDataLst>
              </p:nvPr>
            </p:nvSpPr>
            <p:spPr>
              <a:xfrm>
                <a:off x="9058597" y="0"/>
                <a:ext cx="3133403" cy="6372629"/>
              </a:xfrm>
              <a:custGeom>
                <a:avLst/>
                <a:gdLst>
                  <a:gd name="connsiteX0" fmla="*/ 1753717 w 3133403"/>
                  <a:gd name="connsiteY0" fmla="*/ 0 h 5943480"/>
                  <a:gd name="connsiteX1" fmla="*/ 3133403 w 3133403"/>
                  <a:gd name="connsiteY1" fmla="*/ 0 h 5943480"/>
                  <a:gd name="connsiteX2" fmla="*/ 3133403 w 3133403"/>
                  <a:gd name="connsiteY2" fmla="*/ 5943480 h 5943480"/>
                  <a:gd name="connsiteX3" fmla="*/ 0 w 3133403"/>
                  <a:gd name="connsiteY3" fmla="*/ 2810077 h 5943480"/>
                  <a:gd name="connsiteX4" fmla="*/ 1639837 w 3133403"/>
                  <a:gd name="connsiteY4" fmla="*/ 54859 h 594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403" h="5943480">
                    <a:moveTo>
                      <a:pt x="1753717" y="0"/>
                    </a:moveTo>
                    <a:lnTo>
                      <a:pt x="3133403" y="0"/>
                    </a:lnTo>
                    <a:lnTo>
                      <a:pt x="3133403" y="5943480"/>
                    </a:lnTo>
                    <a:cubicBezTo>
                      <a:pt x="1402872" y="5943480"/>
                      <a:pt x="0" y="4540608"/>
                      <a:pt x="0" y="2810077"/>
                    </a:cubicBezTo>
                    <a:cubicBezTo>
                      <a:pt x="0" y="1620337"/>
                      <a:pt x="663076" y="585467"/>
                      <a:pt x="1639837" y="54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9"/>
              <p:cNvSpPr/>
              <p:nvPr>
                <p:custDataLst>
                  <p:tags r:id="rId6"/>
                </p:custDataLst>
              </p:nvPr>
            </p:nvSpPr>
            <p:spPr>
              <a:xfrm>
                <a:off x="9058598" y="1797542"/>
                <a:ext cx="2727236" cy="3388340"/>
              </a:xfrm>
              <a:custGeom>
                <a:avLst/>
                <a:gdLst>
                  <a:gd name="connsiteX0" fmla="*/ 1033066 w 2727236"/>
                  <a:gd name="connsiteY0" fmla="*/ 0 h 3388340"/>
                  <a:gd name="connsiteX1" fmla="*/ 2727236 w 2727236"/>
                  <a:gd name="connsiteY1" fmla="*/ 1694170 h 3388340"/>
                  <a:gd name="connsiteX2" fmla="*/ 1033066 w 2727236"/>
                  <a:gd name="connsiteY2" fmla="*/ 3388340 h 3388340"/>
                  <a:gd name="connsiteX3" fmla="*/ 859847 w 2727236"/>
                  <a:gd name="connsiteY3" fmla="*/ 3379593 h 3388340"/>
                  <a:gd name="connsiteX4" fmla="*/ 720463 w 2727236"/>
                  <a:gd name="connsiteY4" fmla="*/ 3358321 h 3388340"/>
                  <a:gd name="connsiteX5" fmla="*/ 715517 w 2727236"/>
                  <a:gd name="connsiteY5" fmla="*/ 3352486 h 3388340"/>
                  <a:gd name="connsiteX6" fmla="*/ 0 w 2727236"/>
                  <a:gd name="connsiteY6" fmla="*/ 1215436 h 3388340"/>
                  <a:gd name="connsiteX7" fmla="*/ 118868 w 2727236"/>
                  <a:gd name="connsiteY7" fmla="*/ 295690 h 3388340"/>
                  <a:gd name="connsiteX8" fmla="*/ 128541 w 2727236"/>
                  <a:gd name="connsiteY8" fmla="*/ 263396 h 3388340"/>
                  <a:gd name="connsiteX9" fmla="*/ 225524 w 2727236"/>
                  <a:gd name="connsiteY9" fmla="*/ 204477 h 3388340"/>
                  <a:gd name="connsiteX10" fmla="*/ 1033066 w 2727236"/>
                  <a:gd name="connsiteY10" fmla="*/ 0 h 338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236" h="3388340">
                    <a:moveTo>
                      <a:pt x="1033066" y="0"/>
                    </a:moveTo>
                    <a:cubicBezTo>
                      <a:pt x="1968730" y="0"/>
                      <a:pt x="2727236" y="758506"/>
                      <a:pt x="2727236" y="1694170"/>
                    </a:cubicBezTo>
                    <a:cubicBezTo>
                      <a:pt x="2727236" y="2629834"/>
                      <a:pt x="1968730" y="3388340"/>
                      <a:pt x="1033066" y="3388340"/>
                    </a:cubicBezTo>
                    <a:cubicBezTo>
                      <a:pt x="974587" y="3388340"/>
                      <a:pt x="916800" y="3385377"/>
                      <a:pt x="859847" y="3379593"/>
                    </a:cubicBezTo>
                    <a:lnTo>
                      <a:pt x="720463" y="3358321"/>
                    </a:lnTo>
                    <a:lnTo>
                      <a:pt x="715517" y="3352486"/>
                    </a:lnTo>
                    <a:cubicBezTo>
                      <a:pt x="268519" y="2771740"/>
                      <a:pt x="0" y="2027210"/>
                      <a:pt x="0" y="1215436"/>
                    </a:cubicBezTo>
                    <a:cubicBezTo>
                      <a:pt x="0" y="896524"/>
                      <a:pt x="41442" y="587991"/>
                      <a:pt x="118868" y="295690"/>
                    </a:cubicBezTo>
                    <a:lnTo>
                      <a:pt x="128541" y="263396"/>
                    </a:lnTo>
                    <a:lnTo>
                      <a:pt x="225524" y="204477"/>
                    </a:lnTo>
                    <a:cubicBezTo>
                      <a:pt x="465577" y="74073"/>
                      <a:pt x="740671" y="0"/>
                      <a:pt x="1033066" y="0"/>
                    </a:cubicBezTo>
                    <a:close/>
                  </a:path>
                </a:pathLst>
              </a:custGeom>
              <a:gradFill>
                <a:gsLst>
                  <a:gs pos="0">
                    <a:schemeClr val="accent1">
                      <a:lumMod val="60000"/>
                      <a:lumOff val="40000"/>
                    </a:schemeClr>
                  </a:gs>
                  <a:gs pos="89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custDataLst>
                  <p:tags r:id="rId7"/>
                </p:custDataLst>
              </p:nvPr>
            </p:nvSpPr>
            <p:spPr>
              <a:xfrm>
                <a:off x="10704665" y="1456466"/>
                <a:ext cx="1284252" cy="1284252"/>
              </a:xfrm>
              <a:prstGeom prst="ellipse">
                <a:avLst/>
              </a:prstGeom>
              <a:gradFill>
                <a:gsLst>
                  <a:gs pos="1900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日期占位符 2"/>
          <p:cNvSpPr>
            <a:spLocks noGrp="1"/>
          </p:cNvSpPr>
          <p:nvPr userDrawn="1">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p>
            <a:endParaRPr lang="zh-CN" altLang="en-US"/>
          </a:p>
        </p:txBody>
      </p:sp>
      <p:sp>
        <p:nvSpPr>
          <p:cNvPr id="5" name="灯片编号占位符 4"/>
          <p:cNvSpPr>
            <a:spLocks noGrp="1"/>
          </p:cNvSpPr>
          <p:nvPr userDrawn="1">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标题 6"/>
          <p:cNvSpPr txBox="1"/>
          <p:nvPr>
            <p:ph type="title" idx="2" hasCustomPrompt="1"/>
            <p:custDataLst>
              <p:tags r:id="rId11"/>
            </p:custDataLst>
          </p:nvPr>
        </p:nvSpPr>
        <p:spPr>
          <a:xfrm>
            <a:off x="2319863" y="3626776"/>
            <a:ext cx="6641257" cy="1167200"/>
          </a:xfrm>
          <a:noFill/>
        </p:spPr>
        <p:txBody>
          <a:bodyPr wrap="square" rtlCol="0" anchor="ctr" anchorCtr="0">
            <a:norm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1500" normalizeH="0" baseline="0" noProof="1" dirty="0">
                <a:solidFill>
                  <a:schemeClr val="tx1">
                    <a:lumMod val="85000"/>
                    <a:lumOff val="15000"/>
                  </a:schemeClr>
                </a:solidFill>
                <a:latin typeface="Arial" panose="020B0604020202020204" pitchFamily="34" charset="0"/>
                <a:ea typeface="微软雅黑" panose="020B0503020204020204" pitchFamily="34" charset="-122"/>
                <a:cs typeface="+mn-cs"/>
              </a:defRPr>
            </a:lvl1pPr>
          </a:lstStyle>
          <a:p>
            <a:pPr lvl="0"/>
            <a:r>
              <a:rPr>
                <a:sym typeface="+mn-ea"/>
              </a:rPr>
              <a:t>单击此处添加标题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1194580" y="20330"/>
            <a:ext cx="997420" cy="864864"/>
            <a:chOff x="10680230" y="2861016"/>
            <a:chExt cx="1444222" cy="1252286"/>
          </a:xfrm>
        </p:grpSpPr>
        <p:sp>
          <p:nvSpPr>
            <p:cNvPr id="11" name="椭圆 10"/>
            <p:cNvSpPr/>
            <p:nvPr userDrawn="1">
              <p:custDataLst>
                <p:tags r:id="rId3"/>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4"/>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custDataLst>
              <p:tags r:id="rId3"/>
            </p:custDataLst>
          </p:nvPr>
        </p:nvGrpSpPr>
        <p:grpSpPr>
          <a:xfrm>
            <a:off x="11194415" y="0"/>
            <a:ext cx="997585" cy="864870"/>
            <a:chOff x="10680230" y="2861016"/>
            <a:chExt cx="1444222" cy="1252286"/>
          </a:xfrm>
        </p:grpSpPr>
        <p:sp>
          <p:nvSpPr>
            <p:cNvPr id="15" name="椭圆 14"/>
            <p:cNvSpPr/>
            <p:nvPr userDrawn="1">
              <p:custDataLst>
                <p:tags r:id="rId4"/>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custDataLst>
                <p:tags r:id="rId5"/>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userDrawn="1">
            <p:custDataLst>
              <p:tags r:id="rId6"/>
            </p:custDataLst>
          </p:nvPr>
        </p:nvGrpSpPr>
        <p:grpSpPr>
          <a:xfrm rot="10608562">
            <a:off x="5080" y="5815330"/>
            <a:ext cx="997585" cy="864870"/>
            <a:chOff x="10680230" y="2861016"/>
            <a:chExt cx="1444222" cy="1252286"/>
          </a:xfrm>
        </p:grpSpPr>
        <p:sp>
          <p:nvSpPr>
            <p:cNvPr id="21" name="椭圆 20"/>
            <p:cNvSpPr/>
            <p:nvPr userDrawn="1">
              <p:custDataLst>
                <p:tags r:id="rId7"/>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custDataLst>
                <p:tags r:id="rId8"/>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9"/>
            </p:custDataLst>
          </p:nvPr>
        </p:nvSpPr>
        <p:spPr>
          <a:xfrm>
            <a:off x="1281600" y="1249200"/>
            <a:ext cx="9626400" cy="723600"/>
          </a:xfrm>
        </p:spPr>
        <p:txBody>
          <a:bodyPr lIns="90000" tIns="46800" rIns="90000" bIns="46800" anchor="ctr">
            <a:normAutofit/>
          </a:bodyPr>
          <a:lstStyle>
            <a:lvl1pPr>
              <a:defRPr sz="3735"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lIns="90000" tIns="46800" rIns="90000" bIns="46800">
            <a:normAutofit/>
          </a:bodyPr>
          <a:lstStyle>
            <a:lvl1pPr>
              <a:defRPr sz="213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213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213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213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213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dirty="0">
              <a:sym typeface="+mn-ea"/>
            </a:endParaRPr>
          </a:p>
        </p:txBody>
      </p:sp>
      <p:grpSp>
        <p:nvGrpSpPr>
          <p:cNvPr id="11" name="组合 10"/>
          <p:cNvGrpSpPr/>
          <p:nvPr userDrawn="1">
            <p:custDataLst>
              <p:tags r:id="rId3"/>
            </p:custDataLst>
          </p:nvPr>
        </p:nvGrpSpPr>
        <p:grpSpPr>
          <a:xfrm rot="10518704">
            <a:off x="-19549" y="6002428"/>
            <a:ext cx="1014461" cy="879640"/>
            <a:chOff x="10680230" y="2861016"/>
            <a:chExt cx="1444222" cy="1252286"/>
          </a:xfrm>
        </p:grpSpPr>
        <p:sp>
          <p:nvSpPr>
            <p:cNvPr id="12" name="椭圆 11"/>
            <p:cNvSpPr/>
            <p:nvPr userDrawn="1">
              <p:custDataLst>
                <p:tags r:id="rId4"/>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5"/>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6"/>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9"/>
            <a:ext cx="6480000" cy="5087937"/>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3"/>
            </p:custDataLst>
          </p:nvPr>
        </p:nvGrpSpPr>
        <p:grpSpPr>
          <a:xfrm>
            <a:off x="11131215" y="83283"/>
            <a:ext cx="984585" cy="853734"/>
            <a:chOff x="10680230" y="2861016"/>
            <a:chExt cx="1444222" cy="1252286"/>
          </a:xfrm>
        </p:grpSpPr>
        <p:sp>
          <p:nvSpPr>
            <p:cNvPr id="12" name="椭圆 11"/>
            <p:cNvSpPr/>
            <p:nvPr userDrawn="1">
              <p:custDataLst>
                <p:tags r:id="rId4"/>
              </p:custDataLst>
            </p:nvPr>
          </p:nvSpPr>
          <p:spPr>
            <a:xfrm rot="2100000" flipH="1" flipV="1">
              <a:off x="10680230" y="3468748"/>
              <a:ext cx="644244" cy="644554"/>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5"/>
              </p:custDataLst>
            </p:nvPr>
          </p:nvSpPr>
          <p:spPr>
            <a:xfrm rot="2100000">
              <a:off x="10987599" y="2861016"/>
              <a:ext cx="1136853" cy="1137399"/>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6"/>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rot="10800000">
            <a:off x="109855" y="8890"/>
            <a:ext cx="968375" cy="800735"/>
            <a:chOff x="10839871" y="5761090"/>
            <a:chExt cx="1272888" cy="1052821"/>
          </a:xfrm>
        </p:grpSpPr>
        <p:sp>
          <p:nvSpPr>
            <p:cNvPr id="19" name="椭圆 18"/>
            <p:cNvSpPr/>
            <p:nvPr userDrawn="1">
              <p:custDataLst>
                <p:tags r:id="rId3"/>
              </p:custDataLst>
            </p:nvPr>
          </p:nvSpPr>
          <p:spPr>
            <a:xfrm rot="2100000" flipH="1" flipV="1">
              <a:off x="10839871" y="6235545"/>
              <a:ext cx="578088" cy="578366"/>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custDataLst>
                <p:tags r:id="rId4"/>
              </p:custDataLst>
            </p:nvPr>
          </p:nvSpPr>
          <p:spPr>
            <a:xfrm rot="2100000">
              <a:off x="11169340" y="5761090"/>
              <a:ext cx="943419" cy="943872"/>
            </a:xfrm>
            <a:prstGeom prst="ellipse">
              <a:avLst/>
            </a:prstGeom>
            <a:gradFill>
              <a:gsLst>
                <a:gs pos="0">
                  <a:schemeClr val="accent1">
                    <a:lumMod val="60000"/>
                    <a:lumOff val="40000"/>
                    <a:alpha val="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userDrawn="1">
            <p:custDataLst>
              <p:tags r:id="rId5"/>
            </p:custDataLst>
          </p:nvPr>
        </p:nvGrpSpPr>
        <p:grpSpPr>
          <a:xfrm>
            <a:off x="11135360" y="6350"/>
            <a:ext cx="1141095" cy="944245"/>
            <a:chOff x="10839871" y="5761090"/>
            <a:chExt cx="1272888" cy="1052821"/>
          </a:xfrm>
        </p:grpSpPr>
        <p:sp>
          <p:nvSpPr>
            <p:cNvPr id="22" name="椭圆 21"/>
            <p:cNvSpPr/>
            <p:nvPr userDrawn="1">
              <p:custDataLst>
                <p:tags r:id="rId6"/>
              </p:custDataLst>
            </p:nvPr>
          </p:nvSpPr>
          <p:spPr>
            <a:xfrm rot="2100000" flipH="1" flipV="1">
              <a:off x="10839871" y="6235545"/>
              <a:ext cx="578088" cy="578366"/>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custDataLst>
                <p:tags r:id="rId7"/>
              </p:custDataLst>
            </p:nvPr>
          </p:nvSpPr>
          <p:spPr>
            <a:xfrm rot="2100000">
              <a:off x="11169340" y="5761090"/>
              <a:ext cx="943419" cy="943872"/>
            </a:xfrm>
            <a:prstGeom prst="ellipse">
              <a:avLst/>
            </a:prstGeom>
            <a:gradFill>
              <a:gsLst>
                <a:gs pos="0">
                  <a:schemeClr val="accent1">
                    <a:lumMod val="60000"/>
                    <a:lumOff val="40000"/>
                    <a:alpha val="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userDrawn="1">
            <p:custDataLst>
              <p:tags r:id="rId8"/>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9"/>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10839871" y="5761090"/>
            <a:ext cx="1272888" cy="1052821"/>
            <a:chOff x="10839871" y="5761090"/>
            <a:chExt cx="1272888" cy="1052821"/>
          </a:xfrm>
        </p:grpSpPr>
        <p:sp>
          <p:nvSpPr>
            <p:cNvPr id="14" name="椭圆 13"/>
            <p:cNvSpPr/>
            <p:nvPr userDrawn="1">
              <p:custDataLst>
                <p:tags r:id="rId3"/>
              </p:custDataLst>
            </p:nvPr>
          </p:nvSpPr>
          <p:spPr>
            <a:xfrm rot="2100000" flipH="1" flipV="1">
              <a:off x="10839871" y="6235545"/>
              <a:ext cx="578088" cy="578366"/>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custDataLst>
                <p:tags r:id="rId4"/>
              </p:custDataLst>
            </p:nvPr>
          </p:nvSpPr>
          <p:spPr>
            <a:xfrm rot="2100000">
              <a:off x="11169340" y="5761090"/>
              <a:ext cx="943419" cy="943872"/>
            </a:xfrm>
            <a:prstGeom prst="ellipse">
              <a:avLst/>
            </a:prstGeom>
            <a:gradFill>
              <a:gsLst>
                <a:gs pos="0">
                  <a:schemeClr val="accent1">
                    <a:lumMod val="60000"/>
                    <a:lumOff val="40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6"/>
            </p:custDataLst>
          </p:nvPr>
        </p:nvSpPr>
        <p:spPr>
          <a:xfrm>
            <a:off x="579755" y="237490"/>
            <a:ext cx="11037570" cy="535305"/>
          </a:xfrm>
        </p:spPr>
        <p:txBody>
          <a:bodyPr>
            <a:normAutofit/>
          </a:bodyP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normAutofit/>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7" name="椭圆 16"/>
          <p:cNvSpPr/>
          <p:nvPr userDrawn="1">
            <p:custDataLst>
              <p:tags r:id="rId3"/>
            </p:custDataLst>
          </p:nvPr>
        </p:nvSpPr>
        <p:spPr>
          <a:xfrm rot="2100000">
            <a:off x="896620" y="2745105"/>
            <a:ext cx="644525" cy="644525"/>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custDataLst>
              <p:tags r:id="rId4"/>
            </p:custDataLst>
          </p:nvPr>
        </p:nvSpPr>
        <p:spPr>
          <a:xfrm rot="2100000" flipH="1" flipV="1">
            <a:off x="96520" y="2860040"/>
            <a:ext cx="1136650" cy="1137285"/>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5"/>
            </p:custDataLst>
          </p:nvPr>
        </p:nvSpPr>
        <p:spPr>
          <a:xfrm rot="2100000" flipH="1" flipV="1">
            <a:off x="10680065" y="3469005"/>
            <a:ext cx="644525" cy="644525"/>
          </a:xfrm>
          <a:prstGeom prst="ellipse">
            <a:avLst/>
          </a:prstGeom>
          <a:gradFill>
            <a:gsLst>
              <a:gs pos="0">
                <a:schemeClr val="accent1">
                  <a:lumMod val="60000"/>
                  <a:lumOff val="40000"/>
                  <a:alpha val="55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6"/>
            </p:custDataLst>
          </p:nvPr>
        </p:nvSpPr>
        <p:spPr>
          <a:xfrm rot="2100000">
            <a:off x="10987405" y="2861310"/>
            <a:ext cx="1136650" cy="1137285"/>
          </a:xfrm>
          <a:prstGeom prst="ellipse">
            <a:avLst/>
          </a:prstGeom>
          <a:gradFill>
            <a:gsLst>
              <a:gs pos="0">
                <a:schemeClr val="accent1">
                  <a:lumMod val="60000"/>
                  <a:lumOff val="40000"/>
                  <a:alpha val="39000"/>
                </a:schemeClr>
              </a:gs>
              <a:gs pos="100000">
                <a:schemeClr val="accent1">
                  <a:lumMod val="8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7"/>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4" name="页脚占位符 3"/>
          <p:cNvSpPr>
            <a:spLocks noGrp="1"/>
          </p:cNvSpPr>
          <p:nvPr userDrawn="1">
            <p:ph type="ftr" sz="quarter" idx="11"/>
            <p:custDataLst>
              <p:tags r:id="rId8"/>
            </p:custDataLst>
          </p:nvPr>
        </p:nvSpPr>
        <p:spPr/>
        <p:txBody>
          <a:bodyPr/>
          <a:lstStyle/>
          <a:p>
            <a:endParaRPr lang="zh-CN" altLang="en-US" dirty="0"/>
          </a:p>
        </p:txBody>
      </p:sp>
      <p:sp>
        <p:nvSpPr>
          <p:cNvPr id="7" name="文本占位符 6"/>
          <p:cNvSpPr>
            <a:spLocks noGrp="1"/>
          </p:cNvSpPr>
          <p:nvPr userDrawn="1">
            <p:ph type="body" sz="quarter" idx="13"/>
            <p:custDataLst>
              <p:tags r:id="rId9"/>
            </p:custDataLst>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3" name="日期占位符 2"/>
          <p:cNvSpPr>
            <a:spLocks noGrp="1"/>
          </p:cNvSpPr>
          <p:nvPr userDrawn="1">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E95F97C3-5C0E-4A05-87DA-088A4C624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0AB800-6EE7-4FDA-B35E-AD67FDCC82C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89.xml"/><Relationship Id="rId23" Type="http://schemas.openxmlformats.org/officeDocument/2006/relationships/tags" Target="../tags/tag188.xml"/><Relationship Id="rId22" Type="http://schemas.openxmlformats.org/officeDocument/2006/relationships/tags" Target="../tags/tag187.xml"/><Relationship Id="rId21" Type="http://schemas.openxmlformats.org/officeDocument/2006/relationships/tags" Target="../tags/tag186.xml"/><Relationship Id="rId20" Type="http://schemas.openxmlformats.org/officeDocument/2006/relationships/tags" Target="../tags/tag185.xml"/><Relationship Id="rId2" Type="http://schemas.openxmlformats.org/officeDocument/2006/relationships/slideLayout" Target="../slideLayouts/slideLayout13.xml"/><Relationship Id="rId19" Type="http://schemas.openxmlformats.org/officeDocument/2006/relationships/tags" Target="../tags/tag18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5F97C3-5C0E-4A05-87DA-088A4C624F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AB800-6EE7-4FDA-B35E-AD67FDCC82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96.xml"/><Relationship Id="rId7" Type="http://schemas.openxmlformats.org/officeDocument/2006/relationships/image" Target="../media/image3.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1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6" Type="http://schemas.openxmlformats.org/officeDocument/2006/relationships/slideLayout" Target="../slideLayouts/slideLayout2.xml"/><Relationship Id="rId15" Type="http://schemas.openxmlformats.org/officeDocument/2006/relationships/tags" Target="../tags/tag215.xml"/><Relationship Id="rId14" Type="http://schemas.openxmlformats.org/officeDocument/2006/relationships/image" Target="../media/image19.jpeg"/><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image" Target="../media/image16.svg"/><Relationship Id="rId10" Type="http://schemas.openxmlformats.org/officeDocument/2006/relationships/image" Target="../media/image1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image" Target="../media/image3.png"/><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image" Target="../media/image3.png"/><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229.xml"/><Relationship Id="rId5" Type="http://schemas.openxmlformats.org/officeDocument/2006/relationships/image" Target="../media/image3.png"/><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slideLayout" Target="../slideLayouts/slideLayout2.xml"/><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30.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image" Target="../media/image31.svg"/><Relationship Id="rId7" Type="http://schemas.openxmlformats.org/officeDocument/2006/relationships/image" Target="../media/image30.png"/><Relationship Id="rId6" Type="http://schemas.openxmlformats.org/officeDocument/2006/relationships/tags" Target="../tags/tag233.xml"/><Relationship Id="rId5" Type="http://schemas.openxmlformats.org/officeDocument/2006/relationships/image" Target="../media/image3.png"/><Relationship Id="rId4" Type="http://schemas.openxmlformats.org/officeDocument/2006/relationships/tags" Target="../tags/tag232.xml"/><Relationship Id="rId3" Type="http://schemas.openxmlformats.org/officeDocument/2006/relationships/image" Target="../media/image29.jpeg"/><Relationship Id="rId2" Type="http://schemas.openxmlformats.org/officeDocument/2006/relationships/tags" Target="../tags/tag231.xml"/><Relationship Id="rId11" Type="http://schemas.openxmlformats.org/officeDocument/2006/relationships/slideLayout" Target="../slideLayouts/slideLayout2.xml"/><Relationship Id="rId10" Type="http://schemas.openxmlformats.org/officeDocument/2006/relationships/tags" Target="../tags/tag235.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36.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image" Target="../media/image3.png"/><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image" Target="../media/image4.png"/><Relationship Id="rId3" Type="http://schemas.openxmlformats.org/officeDocument/2006/relationships/chart" Target="../charts/chart3.xml"/><Relationship Id="rId25" Type="http://schemas.openxmlformats.org/officeDocument/2006/relationships/slideLayout" Target="../slideLayouts/slideLayout2.xml"/><Relationship Id="rId24" Type="http://schemas.microsoft.com/office/2007/relationships/diagramDrawing" Target="../diagrams/drawing6.xml"/><Relationship Id="rId23" Type="http://schemas.openxmlformats.org/officeDocument/2006/relationships/diagramColors" Target="../diagrams/colors6.xml"/><Relationship Id="rId22" Type="http://schemas.openxmlformats.org/officeDocument/2006/relationships/diagramQuickStyle" Target="../diagrams/quickStyle6.xml"/><Relationship Id="rId21" Type="http://schemas.openxmlformats.org/officeDocument/2006/relationships/diagramLayout" Target="../diagrams/layout6.xml"/><Relationship Id="rId20" Type="http://schemas.openxmlformats.org/officeDocument/2006/relationships/diagramData" Target="../diagrams/data6.xml"/><Relationship Id="rId2" Type="http://schemas.openxmlformats.org/officeDocument/2006/relationships/chart" Target="../charts/chart2.xml"/><Relationship Id="rId19" Type="http://schemas.microsoft.com/office/2007/relationships/diagramDrawing" Target="../diagrams/drawing5.xml"/><Relationship Id="rId18" Type="http://schemas.openxmlformats.org/officeDocument/2006/relationships/diagramColors" Target="../diagrams/colors5.xml"/><Relationship Id="rId17" Type="http://schemas.openxmlformats.org/officeDocument/2006/relationships/diagramQuickStyle" Target="../diagrams/quickStyle5.xml"/><Relationship Id="rId16" Type="http://schemas.openxmlformats.org/officeDocument/2006/relationships/diagramLayout" Target="../diagrams/layout5.xml"/><Relationship Id="rId15" Type="http://schemas.openxmlformats.org/officeDocument/2006/relationships/diagramData" Target="../diagrams/data5.xml"/><Relationship Id="rId14" Type="http://schemas.microsoft.com/office/2007/relationships/diagramDrawing" Target="../diagrams/drawing4.xml"/><Relationship Id="rId13" Type="http://schemas.openxmlformats.org/officeDocument/2006/relationships/diagramColors" Target="../diagrams/colors4.xml"/><Relationship Id="rId12" Type="http://schemas.openxmlformats.org/officeDocument/2006/relationships/diagramQuickStyle" Target="../diagrams/quickStyle4.xml"/><Relationship Id="rId11" Type="http://schemas.openxmlformats.org/officeDocument/2006/relationships/diagramLayout" Target="../diagrams/layout4.xml"/><Relationship Id="rId10" Type="http://schemas.openxmlformats.org/officeDocument/2006/relationships/diagramData" Target="../diagrams/data4.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image" Target="../media/image32.png"/><Relationship Id="rId1" Type="http://schemas.openxmlformats.org/officeDocument/2006/relationships/tags" Target="../tags/tag241.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media/image3.pn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0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05.xml"/><Relationship Id="rId3" Type="http://schemas.openxmlformats.org/officeDocument/2006/relationships/image" Target="../media/image3.png"/><Relationship Id="rId2" Type="http://schemas.openxmlformats.org/officeDocument/2006/relationships/tags" Target="../tags/tag20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3" Type="http://schemas.openxmlformats.org/officeDocument/2006/relationships/image" Target="../media/image3.png"/><Relationship Id="rId2" Type="http://schemas.openxmlformats.org/officeDocument/2006/relationships/tags" Target="../tags/tag206.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6.png"/><Relationship Id="rId8" Type="http://schemas.microsoft.com/office/2007/relationships/diagramDrawing" Target="../diagrams/drawing2.xml"/><Relationship Id="rId7" Type="http://schemas.openxmlformats.org/officeDocument/2006/relationships/diagramColors" Target="../diagrams/colors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3" Type="http://schemas.openxmlformats.org/officeDocument/2006/relationships/image" Target="../media/image3.png"/><Relationship Id="rId2" Type="http://schemas.openxmlformats.org/officeDocument/2006/relationships/tags" Target="../tags/tag207.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microsoft.com/office/2007/relationships/diagramDrawing" Target="../diagrams/drawing3.xml"/><Relationship Id="rId8" Type="http://schemas.openxmlformats.org/officeDocument/2006/relationships/diagramColors" Target="../diagrams/colors3.xml"/><Relationship Id="rId7" Type="http://schemas.openxmlformats.org/officeDocument/2006/relationships/diagramQuickStyle" Target="../diagrams/quickStyle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3" Type="http://schemas.openxmlformats.org/officeDocument/2006/relationships/image" Target="../media/image3.png"/><Relationship Id="rId2" Type="http://schemas.openxmlformats.org/officeDocument/2006/relationships/tags" Target="../tags/tag208.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tags" Target="../tags/tag209.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tags" Target="../tags/tag21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2"/>
            </p:custDataLst>
          </p:nvPr>
        </p:nvSpPr>
        <p:spPr>
          <a:xfrm>
            <a:off x="609600" y="609600"/>
            <a:ext cx="2895600" cy="1447800"/>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zh-CN" altLang="en-US" sz="3400" b="1" spc="180" dirty="0">
                <a:solidFill>
                  <a:schemeClr val="lt1"/>
                </a:solidFill>
                <a:uFillTx/>
                <a:latin typeface="微软雅黑" panose="020B0503020204020204" pitchFamily="34" charset="-122"/>
                <a:ea typeface="微软雅黑" panose="020B0503020204020204" pitchFamily="34" charset="-122"/>
              </a:rPr>
              <a:t>软件工程项目开题答辩</a:t>
            </a:r>
            <a:endParaRPr lang="zh-CN" altLang="en-US" sz="3400" b="1" spc="180" dirty="0">
              <a:solidFill>
                <a:schemeClr val="lt1"/>
              </a:solidFill>
              <a:uFillTx/>
              <a:latin typeface="微软雅黑" panose="020B0503020204020204" pitchFamily="34" charset="-122"/>
              <a:ea typeface="微软雅黑" panose="020B0503020204020204" pitchFamily="34" charset="-122"/>
            </a:endParaRPr>
          </a:p>
        </p:txBody>
      </p:sp>
      <p:sp>
        <p:nvSpPr>
          <p:cNvPr id="5" name="Title 6"/>
          <p:cNvSpPr txBox="1"/>
          <p:nvPr>
            <p:custDataLst>
              <p:tags r:id="rId3"/>
            </p:custDataLst>
          </p:nvPr>
        </p:nvSpPr>
        <p:spPr>
          <a:xfrm>
            <a:off x="609600" y="2370258"/>
            <a:ext cx="2895600" cy="224028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小组名：^o^☛我しΘνの軟件ユ徎(•̀ᴗ•́)و</a:t>
            </a:r>
            <a:endPar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itle 6"/>
          <p:cNvSpPr txBox="1"/>
          <p:nvPr>
            <p:custDataLst>
              <p:tags r:id="rId4"/>
            </p:custDataLst>
          </p:nvPr>
        </p:nvSpPr>
        <p:spPr>
          <a:xfrm>
            <a:off x="4724438" y="1219200"/>
            <a:ext cx="3200400" cy="4419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800" spc="2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汇报人：黄志昊</a:t>
            </a:r>
            <a:endParaRPr lang="zh-CN" altLang="en-US" sz="2800" spc="2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Title 6"/>
          <p:cNvSpPr txBox="1"/>
          <p:nvPr>
            <p:custDataLst>
              <p:tags r:id="rId5"/>
            </p:custDataLst>
          </p:nvPr>
        </p:nvSpPr>
        <p:spPr>
          <a:xfrm>
            <a:off x="8382000" y="1219200"/>
            <a:ext cx="3200400" cy="4419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汇报人：黄志昊</a:t>
            </a:r>
            <a:endPar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项目标志"/>
          <p:cNvPicPr>
            <a:picLocks noChangeAspect="1"/>
          </p:cNvPicPr>
          <p:nvPr>
            <p:custDataLst>
              <p:tags r:id="rId6"/>
            </p:custDataLst>
          </p:nvPr>
        </p:nvPicPr>
        <p:blipFill>
          <a:blip r:embed="rId7"/>
          <a:stretch>
            <a:fillRect/>
          </a:stretch>
        </p:blipFill>
        <p:spPr>
          <a:xfrm>
            <a:off x="8251190" y="1487805"/>
            <a:ext cx="3544570" cy="3544570"/>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10" name="矩形 9"/>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6241" y="469018"/>
            <a:ext cx="1821209" cy="923330"/>
          </a:xfrm>
          <a:prstGeom prst="rect">
            <a:avLst/>
          </a:prstGeom>
        </p:spPr>
        <p:txBody>
          <a:bodyPr wrap="square">
            <a:spAutoFit/>
          </a:bodyPr>
          <a:lstStyle/>
          <a:p>
            <a:r>
              <a:rPr lang="zh-CN" altLang="en-US" sz="5400" spc="120" dirty="0">
                <a:solidFill>
                  <a:srgbClr val="044F9E"/>
                </a:solidFill>
                <a:latin typeface="思源黑体 CN Bold" panose="020B0800000000000000" pitchFamily="34" charset="-122"/>
                <a:ea typeface="思源黑体 CN Bold" panose="020B0800000000000000" pitchFamily="34" charset="-122"/>
              </a:rPr>
              <a:t>目录</a:t>
            </a:r>
            <a:endParaRPr lang="zh-CN" altLang="en-US" sz="5400" spc="120" dirty="0">
              <a:solidFill>
                <a:srgbClr val="044F9E"/>
              </a:solidFill>
              <a:latin typeface="思源黑体 CN Bold" panose="020B0800000000000000" pitchFamily="34" charset="-122"/>
              <a:ea typeface="思源黑体 CN Bold" panose="020B0800000000000000" pitchFamily="34" charset="-122"/>
            </a:endParaRPr>
          </a:p>
        </p:txBody>
      </p:sp>
      <p:sp>
        <p:nvSpPr>
          <p:cNvPr id="19" name="椭圆 18"/>
          <p:cNvSpPr/>
          <p:nvPr/>
        </p:nvSpPr>
        <p:spPr>
          <a:xfrm>
            <a:off x="6996094" y="1049338"/>
            <a:ext cx="438150" cy="438150"/>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92641" y="5925889"/>
            <a:ext cx="1819421" cy="1819421"/>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62360" y="549275"/>
            <a:ext cx="2430281" cy="769441"/>
          </a:xfrm>
          <a:prstGeom prst="rect">
            <a:avLst/>
          </a:prstGeom>
        </p:spPr>
        <p:txBody>
          <a:bodyPr wrap="none">
            <a:spAutoFit/>
          </a:bodyPr>
          <a:lstStyle/>
          <a:p>
            <a:r>
              <a:rPr lang="en-US" altLang="zh-CN" sz="4400" spc="120" dirty="0" smtClean="0">
                <a:solidFill>
                  <a:srgbClr val="0258A7"/>
                </a:solidFill>
                <a:latin typeface="思源黑体 CN Bold" panose="020B0800000000000000" pitchFamily="34" charset="-122"/>
                <a:ea typeface="思源黑体 CN Bold" panose="020B0800000000000000" pitchFamily="34" charset="-122"/>
              </a:rPr>
              <a:t>C</a:t>
            </a:r>
            <a:r>
              <a:rPr lang="en-US" altLang="zh-CN" sz="3600" spc="120" dirty="0" smtClean="0">
                <a:solidFill>
                  <a:srgbClr val="0258A7"/>
                </a:solidFill>
                <a:latin typeface="思源黑体 CN Bold" panose="020B0800000000000000" pitchFamily="34" charset="-122"/>
                <a:ea typeface="思源黑体 CN Bold" panose="020B0800000000000000" pitchFamily="34" charset="-122"/>
              </a:rPr>
              <a:t>ontents</a:t>
            </a:r>
            <a:endParaRPr lang="zh-CN" altLang="en-US" sz="3600" spc="120" dirty="0">
              <a:solidFill>
                <a:srgbClr val="0258A7"/>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2286968"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游戏介绍</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7878591"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实现方式</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130709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01</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4" name="矩形 23"/>
          <p:cNvSpPr/>
          <p:nvPr/>
        </p:nvSpPr>
        <p:spPr>
          <a:xfrm>
            <a:off x="2286968" y="3204016"/>
            <a:ext cx="2769416" cy="245110"/>
          </a:xfrm>
          <a:prstGeom prst="rect">
            <a:avLst/>
          </a:prstGeom>
        </p:spPr>
        <p:txBody>
          <a:bodyPr wrap="square">
            <a:spAutoFit/>
          </a:bodyPr>
          <a:lstStyle/>
          <a:p>
            <a:pPr algn="dist"/>
            <a:r>
              <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rPr>
              <a:t>Game introduction</a:t>
            </a:r>
            <a:endPar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5" name="矩形 24"/>
          <p:cNvSpPr/>
          <p:nvPr/>
        </p:nvSpPr>
        <p:spPr>
          <a:xfrm>
            <a:off x="7878591" y="3204016"/>
            <a:ext cx="2862176"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Implementation method</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cxnSp>
        <p:nvCxnSpPr>
          <p:cNvPr id="30" name="直接连接符 29"/>
          <p:cNvCxnSpPr/>
          <p:nvPr/>
        </p:nvCxnSpPr>
        <p:spPr>
          <a:xfrm>
            <a:off x="2134644"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87032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02</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5" name="直接连接符 34"/>
          <p:cNvCxnSpPr/>
          <p:nvPr/>
        </p:nvCxnSpPr>
        <p:spPr>
          <a:xfrm>
            <a:off x="7720175"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86968"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性能指标</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7878591"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验收标准</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6" name="矩形 25"/>
          <p:cNvSpPr/>
          <p:nvPr/>
        </p:nvSpPr>
        <p:spPr>
          <a:xfrm>
            <a:off x="2286968" y="5177037"/>
            <a:ext cx="2271680"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Performance indicators</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878591" y="5177037"/>
            <a:ext cx="2127505"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Acceptance criteria</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32" name="矩形 31"/>
          <p:cNvSpPr/>
          <p:nvPr/>
        </p:nvSpPr>
        <p:spPr>
          <a:xfrm>
            <a:off x="130709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03</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3" name="直接连接符 32"/>
          <p:cNvCxnSpPr/>
          <p:nvPr/>
        </p:nvCxnSpPr>
        <p:spPr>
          <a:xfrm>
            <a:off x="2134644"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87032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04</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7" name="直接连接符 36"/>
          <p:cNvCxnSpPr/>
          <p:nvPr/>
        </p:nvCxnSpPr>
        <p:spPr>
          <a:xfrm>
            <a:off x="7720175"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pic>
        <p:nvPicPr>
          <p:cNvPr id="12" name="图片 11"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泪滴形 42"/>
          <p:cNvSpPr/>
          <p:nvPr/>
        </p:nvSpPr>
        <p:spPr>
          <a:xfrm>
            <a:off x="1075869" y="2238530"/>
            <a:ext cx="1483091" cy="1538281"/>
          </a:xfrm>
          <a:prstGeom prst="teardrop">
            <a:avLst/>
          </a:prstGeom>
          <a:solidFill>
            <a:srgbClr val="025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dirty="0">
              <a:solidFill>
                <a:prstClr val="white"/>
              </a:solidFill>
              <a:latin typeface="思源黑体 CN Regular" panose="020B0500000000000000" pitchFamily="34" charset="-122"/>
              <a:ea typeface="思源黑体 CN Regular" panose="020B0500000000000000" pitchFamily="34" charset="-122"/>
            </a:endParaRPr>
          </a:p>
        </p:txBody>
      </p:sp>
      <p:sp>
        <p:nvSpPr>
          <p:cNvPr id="47" name="文本框 46"/>
          <p:cNvSpPr txBox="1"/>
          <p:nvPr/>
        </p:nvSpPr>
        <p:spPr>
          <a:xfrm>
            <a:off x="740331" y="3956269"/>
            <a:ext cx="2145725" cy="398780"/>
          </a:xfrm>
          <a:prstGeom prst="rect">
            <a:avLst/>
          </a:prstGeom>
          <a:noFill/>
        </p:spPr>
        <p:txBody>
          <a:bodyPr wrap="square" rtlCol="0">
            <a:spAutoFit/>
          </a:bodyPr>
          <a:lstStyle/>
          <a:p>
            <a:pPr algn="ctr"/>
            <a:r>
              <a:rPr lang="zh-CN" altLang="en-US" sz="2000" spc="120" dirty="0" smtClean="0">
                <a:solidFill>
                  <a:srgbClr val="0258A7"/>
                </a:solidFill>
                <a:latin typeface="思源黑体 CN Medium" panose="020B0600000000000000" pitchFamily="34" charset="-122"/>
                <a:ea typeface="思源黑体 CN Medium" panose="020B0600000000000000" pitchFamily="34" charset="-122"/>
              </a:rPr>
              <a:t>游戏引擎</a:t>
            </a:r>
            <a:endParaRPr lang="zh-CN" altLang="en-US" sz="20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48" name="矩形 47"/>
          <p:cNvSpPr/>
          <p:nvPr/>
        </p:nvSpPr>
        <p:spPr>
          <a:xfrm>
            <a:off x="835406" y="4355129"/>
            <a:ext cx="1962747" cy="2158365"/>
          </a:xfrm>
          <a:prstGeom prst="rect">
            <a:avLst/>
          </a:prstGeom>
        </p:spPr>
        <p:txBody>
          <a:bodyPr wrap="square">
            <a:spAutoFit/>
          </a:bodyPr>
          <a:lstStyle/>
          <a:p>
            <a:pPr algn="ctr" fontAlgn="t">
              <a:lnSpc>
                <a:spcPct val="120000"/>
              </a:lnSpc>
            </a:pPr>
            <a:r>
              <a:rPr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Unity是全球应用非常广泛的实时内容开发平台,实时3D引擎</a:t>
            </a:r>
            <a:r>
              <a:rPr 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Unity</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引擎具有强大多平台兼容性以及对于新手友好的上手难度和程序的开发者社区</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9" name="泪滴形 48"/>
          <p:cNvSpPr/>
          <p:nvPr/>
        </p:nvSpPr>
        <p:spPr>
          <a:xfrm>
            <a:off x="3928259" y="2238530"/>
            <a:ext cx="1483091" cy="1538281"/>
          </a:xfrm>
          <a:prstGeom prst="teardrop">
            <a:avLst/>
          </a:prstGeom>
          <a:solidFill>
            <a:srgbClr val="02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dirty="0">
              <a:solidFill>
                <a:prstClr val="white"/>
              </a:solidFill>
              <a:latin typeface="思源黑体 CN Regular" panose="020B0500000000000000" pitchFamily="34" charset="-122"/>
              <a:ea typeface="思源黑体 CN Regular" panose="020B0500000000000000" pitchFamily="34" charset="-122"/>
            </a:endParaRPr>
          </a:p>
        </p:txBody>
      </p:sp>
      <p:sp>
        <p:nvSpPr>
          <p:cNvPr id="51" name="文本框 50"/>
          <p:cNvSpPr txBox="1"/>
          <p:nvPr/>
        </p:nvSpPr>
        <p:spPr>
          <a:xfrm>
            <a:off x="3763303" y="3956269"/>
            <a:ext cx="1976115" cy="398780"/>
          </a:xfrm>
          <a:prstGeom prst="rect">
            <a:avLst/>
          </a:prstGeom>
          <a:noFill/>
        </p:spPr>
        <p:txBody>
          <a:bodyPr wrap="square" rtlCol="0">
            <a:spAutoFit/>
          </a:bodyPr>
          <a:lstStyle/>
          <a:p>
            <a:pPr algn="ctr"/>
            <a:r>
              <a:rPr lang="zh-CN" altLang="en-US" sz="2000" spc="120" dirty="0">
                <a:solidFill>
                  <a:srgbClr val="0258A7"/>
                </a:solidFill>
                <a:latin typeface="思源黑体 CN Medium" panose="020B0600000000000000" pitchFamily="34" charset="-122"/>
                <a:ea typeface="思源黑体 CN Medium" panose="020B0600000000000000" pitchFamily="34" charset="-122"/>
              </a:rPr>
              <a:t>网页对接</a:t>
            </a:r>
            <a:r>
              <a:rPr lang="en-US" altLang="zh-CN" sz="2000" spc="120" dirty="0">
                <a:solidFill>
                  <a:srgbClr val="0258A7"/>
                </a:solidFill>
                <a:latin typeface="思源黑体 CN Medium" panose="020B0600000000000000" pitchFamily="34" charset="-122"/>
                <a:ea typeface="思源黑体 CN Medium" panose="020B0600000000000000" pitchFamily="34" charset="-122"/>
              </a:rPr>
              <a:t>API</a:t>
            </a:r>
            <a:endParaRPr lang="en-US" altLang="zh-CN" sz="20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52" name="矩形 51"/>
          <p:cNvSpPr/>
          <p:nvPr/>
        </p:nvSpPr>
        <p:spPr>
          <a:xfrm>
            <a:off x="3496945" y="4354830"/>
            <a:ext cx="2404110" cy="2416810"/>
          </a:xfrm>
          <a:prstGeom prst="rect">
            <a:avLst/>
          </a:prstGeom>
        </p:spPr>
        <p:txBody>
          <a:bodyPr wrap="square">
            <a:spAutoFit/>
          </a:bodyPr>
          <a:lstStyle/>
          <a:p>
            <a:pPr algn="ct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调用网页端接口</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WebGL api</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来实现游戏在</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web</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页面上的运行，使用</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Unity</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引擎的WebGL Build Support插件将游戏运行编译为WebAssembly二进制文件，该二进制文件利用浏览器 API来实现游戏在页面上的运行</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53" name="泪滴形 52"/>
          <p:cNvSpPr/>
          <p:nvPr/>
        </p:nvSpPr>
        <p:spPr>
          <a:xfrm>
            <a:off x="6780649" y="2238530"/>
            <a:ext cx="1483091" cy="1538281"/>
          </a:xfrm>
          <a:prstGeom prst="teardrop">
            <a:avLst/>
          </a:prstGeom>
          <a:solidFill>
            <a:srgbClr val="025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dirty="0">
              <a:solidFill>
                <a:prstClr val="white"/>
              </a:solidFill>
              <a:latin typeface="思源黑体 CN Regular" panose="020B0500000000000000" pitchFamily="34" charset="-122"/>
              <a:ea typeface="思源黑体 CN Regular" panose="020B0500000000000000" pitchFamily="34" charset="-122"/>
            </a:endParaRPr>
          </a:p>
        </p:txBody>
      </p:sp>
      <p:sp>
        <p:nvSpPr>
          <p:cNvPr id="59" name="文本框 58"/>
          <p:cNvSpPr txBox="1"/>
          <p:nvPr/>
        </p:nvSpPr>
        <p:spPr>
          <a:xfrm>
            <a:off x="6578228" y="3956269"/>
            <a:ext cx="1976115" cy="398780"/>
          </a:xfrm>
          <a:prstGeom prst="rect">
            <a:avLst/>
          </a:prstGeom>
          <a:noFill/>
        </p:spPr>
        <p:txBody>
          <a:bodyPr wrap="square" rtlCol="0">
            <a:spAutoFit/>
          </a:bodyPr>
          <a:lstStyle/>
          <a:p>
            <a:pPr algn="ctr"/>
            <a:r>
              <a:rPr lang="zh-CN" altLang="en-US" sz="2000" spc="120" dirty="0" smtClean="0">
                <a:solidFill>
                  <a:srgbClr val="0258A7"/>
                </a:solidFill>
                <a:latin typeface="思源黑体 CN Medium" panose="020B0600000000000000" pitchFamily="34" charset="-122"/>
                <a:ea typeface="思源黑体 CN Medium" panose="020B0600000000000000" pitchFamily="34" charset="-122"/>
              </a:rPr>
              <a:t>后台数据库</a:t>
            </a:r>
            <a:endParaRPr lang="zh-CN" altLang="en-US" sz="20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0" name="矩形 59"/>
          <p:cNvSpPr/>
          <p:nvPr/>
        </p:nvSpPr>
        <p:spPr>
          <a:xfrm>
            <a:off x="6559871" y="4355129"/>
            <a:ext cx="1962747" cy="1899920"/>
          </a:xfrm>
          <a:prstGeom prst="rect">
            <a:avLst/>
          </a:prstGeom>
        </p:spPr>
        <p:txBody>
          <a:bodyPr wrap="square">
            <a:spAutoFit/>
          </a:bodyPr>
          <a:lstStyle/>
          <a:p>
            <a:pPr algn="ct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通过使用腾讯或者阿里云的服务器，在其上部署</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MySQL</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数据库进行后台数据库的搭建，然后再</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Unity</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中调用数据库，实现玩家分数的上传</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61" name="泪滴形 60"/>
          <p:cNvSpPr/>
          <p:nvPr/>
        </p:nvSpPr>
        <p:spPr>
          <a:xfrm>
            <a:off x="9633040" y="2238530"/>
            <a:ext cx="1483091" cy="1538281"/>
          </a:xfrm>
          <a:prstGeom prst="teardrop">
            <a:avLst/>
          </a:prstGeom>
          <a:solidFill>
            <a:srgbClr val="02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zh-CN" altLang="en-US" sz="2400" dirty="0">
              <a:solidFill>
                <a:prstClr val="white"/>
              </a:solidFill>
              <a:latin typeface="思源黑体 CN Regular" panose="020B0500000000000000" pitchFamily="34" charset="-122"/>
              <a:ea typeface="思源黑体 CN Regular" panose="020B0500000000000000" pitchFamily="34" charset="-122"/>
            </a:endParaRPr>
          </a:p>
        </p:txBody>
      </p:sp>
      <p:sp>
        <p:nvSpPr>
          <p:cNvPr id="65" name="文本框 64"/>
          <p:cNvSpPr txBox="1"/>
          <p:nvPr/>
        </p:nvSpPr>
        <p:spPr>
          <a:xfrm>
            <a:off x="9393154" y="3956269"/>
            <a:ext cx="1976115" cy="398780"/>
          </a:xfrm>
          <a:prstGeom prst="rect">
            <a:avLst/>
          </a:prstGeom>
          <a:noFill/>
        </p:spPr>
        <p:txBody>
          <a:bodyPr wrap="square" rtlCol="0">
            <a:spAutoFit/>
          </a:bodyPr>
          <a:lstStyle/>
          <a:p>
            <a:pPr algn="ctr"/>
            <a:r>
              <a:rPr lang="zh-CN" altLang="en-US" sz="2000" spc="120" dirty="0" smtClean="0">
                <a:solidFill>
                  <a:srgbClr val="0258A7"/>
                </a:solidFill>
                <a:latin typeface="思源黑体 CN Medium" panose="020B0600000000000000" pitchFamily="34" charset="-122"/>
                <a:ea typeface="思源黑体 CN Medium" panose="020B0600000000000000" pitchFamily="34" charset="-122"/>
              </a:rPr>
              <a:t>输入设备</a:t>
            </a:r>
            <a:endParaRPr lang="zh-CN" altLang="en-US" sz="20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6" name="矩形 65"/>
          <p:cNvSpPr/>
          <p:nvPr/>
        </p:nvSpPr>
        <p:spPr>
          <a:xfrm>
            <a:off x="9406547" y="4355129"/>
            <a:ext cx="1962747" cy="1383030"/>
          </a:xfrm>
          <a:prstGeom prst="rect">
            <a:avLst/>
          </a:prstGeom>
        </p:spPr>
        <p:txBody>
          <a:bodyPr wrap="square">
            <a:spAutoFit/>
          </a:bodyPr>
          <a:lstStyle/>
          <a:p>
            <a:pPr algn="ct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使用鼠标</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键盘的方式作为输入设备，或是使用双手柄的方式作为输入设备，进行游戏的游玩</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5" name="椭圆 34"/>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2"/>
            </p:custDataLst>
          </p:nvPr>
        </p:nvSpPr>
        <p:spPr>
          <a:xfrm>
            <a:off x="617538" y="488068"/>
            <a:ext cx="3734228" cy="521970"/>
          </a:xfrm>
          <a:prstGeom prst="rect">
            <a:avLst/>
          </a:prstGeom>
        </p:spPr>
        <p:txBody>
          <a:bodyPr wrap="square">
            <a:spAutoFit/>
          </a:bodyPr>
          <a:lstStyle/>
          <a:p>
            <a:r>
              <a:rPr lang="zh-CN" altLang="en-US" sz="2800" spc="120" dirty="0" smtClean="0">
                <a:solidFill>
                  <a:srgbClr val="0258A7"/>
                </a:solidFill>
                <a:latin typeface="思源黑体 CN Medium" panose="020B0600000000000000" pitchFamily="34" charset="-122"/>
                <a:ea typeface="思源黑体 CN Medium" panose="020B0600000000000000" pitchFamily="34" charset="-122"/>
                <a:sym typeface="+mn-ea"/>
              </a:rPr>
              <a:t>实现方式</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3" name="矩形 2"/>
          <p:cNvSpPr/>
          <p:nvPr>
            <p:custDataLst>
              <p:tags r:id="rId3"/>
            </p:custDataLst>
          </p:nvPr>
        </p:nvSpPr>
        <p:spPr>
          <a:xfrm>
            <a:off x="644226" y="926733"/>
            <a:ext cx="271292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Implementation method</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pic>
        <p:nvPicPr>
          <p:cNvPr id="12" name="图片 11" descr="项目标志"/>
          <p:cNvPicPr>
            <a:picLocks noChangeAspect="1"/>
          </p:cNvPicPr>
          <p:nvPr>
            <p:custDataLst>
              <p:tags r:id="rId4"/>
            </p:custDataLst>
          </p:nvPr>
        </p:nvPicPr>
        <p:blipFill>
          <a:blip r:embed="rId5"/>
          <a:stretch>
            <a:fillRect/>
          </a:stretch>
        </p:blipFill>
        <p:spPr>
          <a:xfrm>
            <a:off x="11487785" y="0"/>
            <a:ext cx="704215" cy="704215"/>
          </a:xfrm>
          <a:prstGeom prst="rect">
            <a:avLst/>
          </a:prstGeom>
        </p:spPr>
      </p:pic>
      <p:pic>
        <p:nvPicPr>
          <p:cNvPr id="9" name="图片 8" descr="32313534313939303b32313534323030303bcdf8d2b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2590" y="2547620"/>
            <a:ext cx="914400" cy="914400"/>
          </a:xfrm>
          <a:prstGeom prst="rect">
            <a:avLst/>
          </a:prstGeom>
        </p:spPr>
      </p:pic>
      <p:pic>
        <p:nvPicPr>
          <p:cNvPr id="10" name="图片 9" descr="3b32313630323330363bcafdbeddbfe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1050" y="2547620"/>
            <a:ext cx="914400" cy="914400"/>
          </a:xfrm>
          <a:prstGeom prst="rect">
            <a:avLst/>
          </a:prstGeom>
        </p:spPr>
      </p:pic>
      <p:pic>
        <p:nvPicPr>
          <p:cNvPr id="13" name="图片 12" descr="3b32313534303338373bbcfcc5cccaf3b1ea"/>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61245" y="2547620"/>
            <a:ext cx="914400" cy="914400"/>
          </a:xfrm>
          <a:prstGeom prst="rect">
            <a:avLst/>
          </a:prstGeom>
        </p:spPr>
      </p:pic>
      <p:pic>
        <p:nvPicPr>
          <p:cNvPr id="14" name="图片 13" descr="32313539303236313b32313539303234383bd3cecfb7"/>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54455" y="2473325"/>
            <a:ext cx="914400" cy="914400"/>
          </a:xfrm>
          <a:prstGeom prst="rect">
            <a:avLst/>
          </a:prstGeom>
        </p:spPr>
      </p:pic>
      <p:pic>
        <p:nvPicPr>
          <p:cNvPr id="15" name="图片 14" descr="unity游戏引擎"/>
          <p:cNvPicPr>
            <a:picLocks noChangeAspect="1"/>
          </p:cNvPicPr>
          <p:nvPr/>
        </p:nvPicPr>
        <p:blipFill>
          <a:blip r:embed="rId14"/>
          <a:stretch>
            <a:fillRect/>
          </a:stretch>
        </p:blipFill>
        <p:spPr>
          <a:xfrm>
            <a:off x="5126355" y="557530"/>
            <a:ext cx="2237740" cy="1279525"/>
          </a:xfrm>
          <a:prstGeom prst="rect">
            <a:avLst/>
          </a:prstGeom>
        </p:spPr>
      </p:pic>
      <p:sp>
        <p:nvSpPr>
          <p:cNvPr id="16" name="矩形 15"/>
          <p:cNvSpPr/>
          <p:nvPr>
            <p:custDataLst>
              <p:tags r:id="rId15"/>
            </p:custDataLst>
          </p:nvPr>
        </p:nvSpPr>
        <p:spPr>
          <a:xfrm>
            <a:off x="3621405" y="35560"/>
            <a:ext cx="5022850" cy="521970"/>
          </a:xfrm>
          <a:prstGeom prst="rect">
            <a:avLst/>
          </a:prstGeom>
        </p:spPr>
        <p:txBody>
          <a:bodyPr wrap="square">
            <a:spAutoFit/>
          </a:bodyPr>
          <a:p>
            <a:pPr algn="ctr"/>
            <a:r>
              <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en-US" alt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Unity</a:t>
            </a:r>
            <a:r>
              <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游戏引擎实现</a:t>
            </a:r>
            <a:endPar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2"/>
            </p:custDataLst>
          </p:nvPr>
        </p:nvSpPr>
        <p:spPr>
          <a:xfrm>
            <a:off x="617538" y="488068"/>
            <a:ext cx="3734228" cy="521970"/>
          </a:xfrm>
          <a:prstGeom prst="rect">
            <a:avLst/>
          </a:prstGeom>
        </p:spPr>
        <p:txBody>
          <a:bodyPr wrap="square">
            <a:spAutoFit/>
          </a:bodyPr>
          <a:lstStyle/>
          <a:p>
            <a:r>
              <a:rPr lang="zh-CN" altLang="en-US" sz="2800" spc="120" dirty="0" smtClean="0">
                <a:solidFill>
                  <a:srgbClr val="0258A7"/>
                </a:solidFill>
                <a:latin typeface="思源黑体 CN Medium" panose="020B0600000000000000" pitchFamily="34" charset="-122"/>
                <a:ea typeface="思源黑体 CN Medium" panose="020B0600000000000000" pitchFamily="34" charset="-122"/>
                <a:sym typeface="+mn-ea"/>
              </a:rPr>
              <a:t>实现方式</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3" name="矩形 2"/>
          <p:cNvSpPr/>
          <p:nvPr>
            <p:custDataLst>
              <p:tags r:id="rId3"/>
            </p:custDataLst>
          </p:nvPr>
        </p:nvSpPr>
        <p:spPr>
          <a:xfrm>
            <a:off x="644226" y="926733"/>
            <a:ext cx="271292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Implementation method</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pic>
        <p:nvPicPr>
          <p:cNvPr id="12" name="图片 11" descr="项目标志"/>
          <p:cNvPicPr>
            <a:picLocks noChangeAspect="1"/>
          </p:cNvPicPr>
          <p:nvPr>
            <p:custDataLst>
              <p:tags r:id="rId4"/>
            </p:custDataLst>
          </p:nvPr>
        </p:nvPicPr>
        <p:blipFill>
          <a:blip r:embed="rId5"/>
          <a:stretch>
            <a:fillRect/>
          </a:stretch>
        </p:blipFill>
        <p:spPr>
          <a:xfrm>
            <a:off x="11487785" y="0"/>
            <a:ext cx="704215" cy="704215"/>
          </a:xfrm>
          <a:prstGeom prst="rect">
            <a:avLst/>
          </a:prstGeom>
        </p:spPr>
      </p:pic>
      <p:sp>
        <p:nvSpPr>
          <p:cNvPr id="16" name="矩形 15"/>
          <p:cNvSpPr/>
          <p:nvPr>
            <p:custDataLst>
              <p:tags r:id="rId6"/>
            </p:custDataLst>
          </p:nvPr>
        </p:nvSpPr>
        <p:spPr>
          <a:xfrm>
            <a:off x="2575560" y="91440"/>
            <a:ext cx="7040880" cy="521970"/>
          </a:xfrm>
          <a:prstGeom prst="rect">
            <a:avLst/>
          </a:prstGeom>
        </p:spPr>
        <p:txBody>
          <a:bodyPr wrap="square">
            <a:spAutoFit/>
          </a:bodyPr>
          <a:p>
            <a:pPr algn="ctr"/>
            <a:r>
              <a:rPr 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素材来源：</a:t>
            </a:r>
            <a:r>
              <a:rPr lang="en-US" alt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Unity</a:t>
            </a:r>
            <a:r>
              <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素材库以及网络资源</a:t>
            </a:r>
            <a:endPar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custDataLst>
              <p:tags r:id="rId7"/>
            </p:custDataLst>
          </p:nvPr>
        </p:nvPicPr>
        <p:blipFill>
          <a:blip r:embed="rId8"/>
          <a:stretch>
            <a:fillRect/>
          </a:stretch>
        </p:blipFill>
        <p:spPr>
          <a:xfrm>
            <a:off x="1835785" y="1489075"/>
            <a:ext cx="8517255" cy="43586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2"/>
            </p:custDataLst>
          </p:nvPr>
        </p:nvSpPr>
        <p:spPr>
          <a:xfrm>
            <a:off x="617538" y="488068"/>
            <a:ext cx="3734228" cy="521970"/>
          </a:xfrm>
          <a:prstGeom prst="rect">
            <a:avLst/>
          </a:prstGeom>
        </p:spPr>
        <p:txBody>
          <a:bodyPr wrap="square">
            <a:spAutoFit/>
          </a:bodyPr>
          <a:lstStyle/>
          <a:p>
            <a:r>
              <a:rPr lang="zh-CN" altLang="en-US" sz="2800" spc="120" dirty="0" smtClean="0">
                <a:solidFill>
                  <a:srgbClr val="0258A7"/>
                </a:solidFill>
                <a:latin typeface="思源黑体 CN Medium" panose="020B0600000000000000" pitchFamily="34" charset="-122"/>
                <a:ea typeface="思源黑体 CN Medium" panose="020B0600000000000000" pitchFamily="34" charset="-122"/>
                <a:sym typeface="+mn-ea"/>
              </a:rPr>
              <a:t>实现方式</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3" name="矩形 2"/>
          <p:cNvSpPr/>
          <p:nvPr>
            <p:custDataLst>
              <p:tags r:id="rId3"/>
            </p:custDataLst>
          </p:nvPr>
        </p:nvSpPr>
        <p:spPr>
          <a:xfrm>
            <a:off x="644226" y="926733"/>
            <a:ext cx="271292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Implementation method</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pic>
        <p:nvPicPr>
          <p:cNvPr id="12" name="图片 11" descr="项目标志"/>
          <p:cNvPicPr>
            <a:picLocks noChangeAspect="1"/>
          </p:cNvPicPr>
          <p:nvPr>
            <p:custDataLst>
              <p:tags r:id="rId4"/>
            </p:custDataLst>
          </p:nvPr>
        </p:nvPicPr>
        <p:blipFill>
          <a:blip r:embed="rId5"/>
          <a:stretch>
            <a:fillRect/>
          </a:stretch>
        </p:blipFill>
        <p:spPr>
          <a:xfrm>
            <a:off x="11487785" y="0"/>
            <a:ext cx="704215" cy="704215"/>
          </a:xfrm>
          <a:prstGeom prst="rect">
            <a:avLst/>
          </a:prstGeom>
        </p:spPr>
      </p:pic>
      <p:sp>
        <p:nvSpPr>
          <p:cNvPr id="16" name="矩形 15"/>
          <p:cNvSpPr/>
          <p:nvPr>
            <p:custDataLst>
              <p:tags r:id="rId6"/>
            </p:custDataLst>
          </p:nvPr>
        </p:nvSpPr>
        <p:spPr>
          <a:xfrm>
            <a:off x="2575560" y="91440"/>
            <a:ext cx="7040880" cy="521970"/>
          </a:xfrm>
          <a:prstGeom prst="rect">
            <a:avLst/>
          </a:prstGeom>
        </p:spPr>
        <p:txBody>
          <a:bodyPr wrap="square">
            <a:spAutoFit/>
          </a:bodyPr>
          <a:p>
            <a:pPr algn="ctr"/>
            <a:r>
              <a:rPr 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素材来源：</a:t>
            </a:r>
            <a:r>
              <a:rPr lang="en-US" alt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Unity</a:t>
            </a:r>
            <a:r>
              <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素材库以及网络资源</a:t>
            </a:r>
            <a:endParaRPr lang="zh-CN" altLang="en-US"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custDataLst>
              <p:tags r:id="rId7"/>
            </p:custDataLst>
          </p:nvPr>
        </p:nvPicPr>
        <p:blipFill>
          <a:blip r:embed="rId8"/>
          <a:stretch>
            <a:fillRect/>
          </a:stretch>
        </p:blipFill>
        <p:spPr>
          <a:xfrm>
            <a:off x="1456055" y="1431290"/>
            <a:ext cx="9352915" cy="47866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2"/>
            </p:custDataLst>
          </p:nvPr>
        </p:nvSpPr>
        <p:spPr>
          <a:xfrm>
            <a:off x="617538" y="488068"/>
            <a:ext cx="3734228" cy="521970"/>
          </a:xfrm>
          <a:prstGeom prst="rect">
            <a:avLst/>
          </a:prstGeom>
        </p:spPr>
        <p:txBody>
          <a:bodyPr wrap="square">
            <a:spAutoFit/>
          </a:bodyPr>
          <a:lstStyle/>
          <a:p>
            <a:r>
              <a:rPr lang="zh-CN" altLang="en-US" sz="2800" spc="120" dirty="0" smtClean="0">
                <a:solidFill>
                  <a:srgbClr val="0258A7"/>
                </a:solidFill>
                <a:latin typeface="思源黑体 CN Medium" panose="020B0600000000000000" pitchFamily="34" charset="-122"/>
                <a:ea typeface="思源黑体 CN Medium" panose="020B0600000000000000" pitchFamily="34" charset="-122"/>
                <a:sym typeface="+mn-ea"/>
              </a:rPr>
              <a:t>实现方式</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3" name="矩形 2"/>
          <p:cNvSpPr/>
          <p:nvPr>
            <p:custDataLst>
              <p:tags r:id="rId3"/>
            </p:custDataLst>
          </p:nvPr>
        </p:nvSpPr>
        <p:spPr>
          <a:xfrm>
            <a:off x="644226" y="926733"/>
            <a:ext cx="271292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Implementation method</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pic>
        <p:nvPicPr>
          <p:cNvPr id="12" name="图片 11" descr="项目标志"/>
          <p:cNvPicPr>
            <a:picLocks noChangeAspect="1"/>
          </p:cNvPicPr>
          <p:nvPr>
            <p:custDataLst>
              <p:tags r:id="rId4"/>
            </p:custDataLst>
          </p:nvPr>
        </p:nvPicPr>
        <p:blipFill>
          <a:blip r:embed="rId5"/>
          <a:stretch>
            <a:fillRect/>
          </a:stretch>
        </p:blipFill>
        <p:spPr>
          <a:xfrm>
            <a:off x="11487785" y="0"/>
            <a:ext cx="704215" cy="704215"/>
          </a:xfrm>
          <a:prstGeom prst="rect">
            <a:avLst/>
          </a:prstGeom>
        </p:spPr>
      </p:pic>
      <p:sp>
        <p:nvSpPr>
          <p:cNvPr id="16" name="矩形 15"/>
          <p:cNvSpPr/>
          <p:nvPr>
            <p:custDataLst>
              <p:tags r:id="rId6"/>
            </p:custDataLst>
          </p:nvPr>
        </p:nvSpPr>
        <p:spPr>
          <a:xfrm>
            <a:off x="2575560" y="91440"/>
            <a:ext cx="7040880" cy="521970"/>
          </a:xfrm>
          <a:prstGeom prst="rect">
            <a:avLst/>
          </a:prstGeom>
        </p:spPr>
        <p:txBody>
          <a:bodyPr wrap="square">
            <a:spAutoFit/>
          </a:bodyPr>
          <a:p>
            <a:pPr algn="ctr"/>
            <a:r>
              <a:rPr 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需要尽可能统一素材风格</a:t>
            </a:r>
            <a:endParaRPr lang="zh-CN" sz="2800" b="1" spc="12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gameover"/>
          <p:cNvPicPr>
            <a:picLocks noChangeAspect="1"/>
          </p:cNvPicPr>
          <p:nvPr/>
        </p:nvPicPr>
        <p:blipFill>
          <a:blip r:embed="rId7"/>
          <a:stretch>
            <a:fillRect/>
          </a:stretch>
        </p:blipFill>
        <p:spPr>
          <a:xfrm>
            <a:off x="1227455" y="1759585"/>
            <a:ext cx="2514600" cy="695325"/>
          </a:xfrm>
          <a:prstGeom prst="rect">
            <a:avLst/>
          </a:prstGeom>
        </p:spPr>
      </p:pic>
      <p:pic>
        <p:nvPicPr>
          <p:cNvPr id="8" name="图片 7" descr="障碍物"/>
          <p:cNvPicPr>
            <a:picLocks noChangeAspect="1"/>
          </p:cNvPicPr>
          <p:nvPr/>
        </p:nvPicPr>
        <p:blipFill>
          <a:blip r:embed="rId8"/>
          <a:stretch>
            <a:fillRect/>
          </a:stretch>
        </p:blipFill>
        <p:spPr>
          <a:xfrm>
            <a:off x="4785995" y="1179195"/>
            <a:ext cx="1873250" cy="1873250"/>
          </a:xfrm>
          <a:prstGeom prst="rect">
            <a:avLst/>
          </a:prstGeom>
        </p:spPr>
      </p:pic>
      <p:pic>
        <p:nvPicPr>
          <p:cNvPr id="9" name="图片 8" descr="水面样式"/>
          <p:cNvPicPr>
            <a:picLocks noChangeAspect="1"/>
          </p:cNvPicPr>
          <p:nvPr/>
        </p:nvPicPr>
        <p:blipFill>
          <a:blip r:embed="rId9"/>
          <a:stretch>
            <a:fillRect/>
          </a:stretch>
        </p:blipFill>
        <p:spPr>
          <a:xfrm>
            <a:off x="9643745" y="3118485"/>
            <a:ext cx="2410460" cy="2410460"/>
          </a:xfrm>
          <a:prstGeom prst="rect">
            <a:avLst/>
          </a:prstGeom>
        </p:spPr>
      </p:pic>
      <p:pic>
        <p:nvPicPr>
          <p:cNvPr id="10" name="图片 9" descr="血量"/>
          <p:cNvPicPr>
            <a:picLocks noChangeAspect="1"/>
          </p:cNvPicPr>
          <p:nvPr/>
        </p:nvPicPr>
        <p:blipFill>
          <a:blip r:embed="rId10"/>
          <a:stretch>
            <a:fillRect/>
          </a:stretch>
        </p:blipFill>
        <p:spPr>
          <a:xfrm>
            <a:off x="1046480" y="3035300"/>
            <a:ext cx="2962275" cy="2962275"/>
          </a:xfrm>
          <a:prstGeom prst="rect">
            <a:avLst/>
          </a:prstGeom>
        </p:spPr>
      </p:pic>
      <p:pic>
        <p:nvPicPr>
          <p:cNvPr id="11" name="图片 10" descr="游戏启动按钮"/>
          <p:cNvPicPr>
            <a:picLocks noChangeAspect="1"/>
          </p:cNvPicPr>
          <p:nvPr/>
        </p:nvPicPr>
        <p:blipFill>
          <a:blip r:embed="rId11"/>
          <a:stretch>
            <a:fillRect/>
          </a:stretch>
        </p:blipFill>
        <p:spPr>
          <a:xfrm>
            <a:off x="8362315" y="1655445"/>
            <a:ext cx="2686050" cy="1085850"/>
          </a:xfrm>
          <a:prstGeom prst="rect">
            <a:avLst/>
          </a:prstGeom>
        </p:spPr>
      </p:pic>
      <p:pic>
        <p:nvPicPr>
          <p:cNvPr id="13" name="图片 12" descr="标题栏边框"/>
          <p:cNvPicPr>
            <a:picLocks noChangeAspect="1"/>
          </p:cNvPicPr>
          <p:nvPr/>
        </p:nvPicPr>
        <p:blipFill>
          <a:blip r:embed="rId12"/>
          <a:stretch>
            <a:fillRect/>
          </a:stretch>
        </p:blipFill>
        <p:spPr>
          <a:xfrm>
            <a:off x="5636895" y="3606800"/>
            <a:ext cx="3396615" cy="821690"/>
          </a:xfrm>
          <a:prstGeom prst="rect">
            <a:avLst/>
          </a:prstGeom>
        </p:spPr>
      </p:pic>
      <p:pic>
        <p:nvPicPr>
          <p:cNvPr id="14" name="图片 13" descr="instruction"/>
          <p:cNvPicPr>
            <a:picLocks noChangeAspect="1"/>
          </p:cNvPicPr>
          <p:nvPr/>
        </p:nvPicPr>
        <p:blipFill>
          <a:blip r:embed="rId13"/>
          <a:stretch>
            <a:fillRect/>
          </a:stretch>
        </p:blipFill>
        <p:spPr>
          <a:xfrm>
            <a:off x="5784215" y="4585335"/>
            <a:ext cx="3500755" cy="19640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10" name="矩形 9"/>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6241" y="469018"/>
            <a:ext cx="1821209" cy="923330"/>
          </a:xfrm>
          <a:prstGeom prst="rect">
            <a:avLst/>
          </a:prstGeom>
        </p:spPr>
        <p:txBody>
          <a:bodyPr wrap="square">
            <a:spAutoFit/>
          </a:bodyPr>
          <a:lstStyle/>
          <a:p>
            <a:r>
              <a:rPr lang="zh-CN" altLang="en-US" sz="5400" spc="120" dirty="0">
                <a:solidFill>
                  <a:srgbClr val="044F9E"/>
                </a:solidFill>
                <a:latin typeface="思源黑体 CN Bold" panose="020B0800000000000000" pitchFamily="34" charset="-122"/>
                <a:ea typeface="思源黑体 CN Bold" panose="020B0800000000000000" pitchFamily="34" charset="-122"/>
              </a:rPr>
              <a:t>目录</a:t>
            </a:r>
            <a:endParaRPr lang="zh-CN" altLang="en-US" sz="5400" spc="120" dirty="0">
              <a:solidFill>
                <a:srgbClr val="044F9E"/>
              </a:solidFill>
              <a:latin typeface="思源黑体 CN Bold" panose="020B0800000000000000" pitchFamily="34" charset="-122"/>
              <a:ea typeface="思源黑体 CN Bold" panose="020B0800000000000000" pitchFamily="34" charset="-122"/>
            </a:endParaRPr>
          </a:p>
        </p:txBody>
      </p:sp>
      <p:sp>
        <p:nvSpPr>
          <p:cNvPr id="19" name="椭圆 18"/>
          <p:cNvSpPr/>
          <p:nvPr/>
        </p:nvSpPr>
        <p:spPr>
          <a:xfrm>
            <a:off x="6996094" y="1049338"/>
            <a:ext cx="438150" cy="438150"/>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92641" y="5925889"/>
            <a:ext cx="1819421" cy="1819421"/>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62360" y="549275"/>
            <a:ext cx="2430281" cy="769441"/>
          </a:xfrm>
          <a:prstGeom prst="rect">
            <a:avLst/>
          </a:prstGeom>
        </p:spPr>
        <p:txBody>
          <a:bodyPr wrap="none">
            <a:spAutoFit/>
          </a:bodyPr>
          <a:lstStyle/>
          <a:p>
            <a:r>
              <a:rPr lang="en-US" altLang="zh-CN" sz="4400" spc="120" dirty="0" smtClean="0">
                <a:solidFill>
                  <a:srgbClr val="0258A7"/>
                </a:solidFill>
                <a:latin typeface="思源黑体 CN Bold" panose="020B0800000000000000" pitchFamily="34" charset="-122"/>
                <a:ea typeface="思源黑体 CN Bold" panose="020B0800000000000000" pitchFamily="34" charset="-122"/>
              </a:rPr>
              <a:t>C</a:t>
            </a:r>
            <a:r>
              <a:rPr lang="en-US" altLang="zh-CN" sz="3600" spc="120" dirty="0" smtClean="0">
                <a:solidFill>
                  <a:srgbClr val="0258A7"/>
                </a:solidFill>
                <a:latin typeface="思源黑体 CN Bold" panose="020B0800000000000000" pitchFamily="34" charset="-122"/>
                <a:ea typeface="思源黑体 CN Bold" panose="020B0800000000000000" pitchFamily="34" charset="-122"/>
              </a:rPr>
              <a:t>ontents</a:t>
            </a:r>
            <a:endParaRPr lang="zh-CN" altLang="en-US" sz="3600" spc="120" dirty="0">
              <a:solidFill>
                <a:srgbClr val="0258A7"/>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2286968"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游戏介绍</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7878591"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实现方式</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130709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01</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4" name="矩形 23"/>
          <p:cNvSpPr/>
          <p:nvPr/>
        </p:nvSpPr>
        <p:spPr>
          <a:xfrm>
            <a:off x="2286968" y="3204016"/>
            <a:ext cx="2769416" cy="245110"/>
          </a:xfrm>
          <a:prstGeom prst="rect">
            <a:avLst/>
          </a:prstGeom>
        </p:spPr>
        <p:txBody>
          <a:bodyPr wrap="square">
            <a:spAutoFit/>
          </a:bodyPr>
          <a:lstStyle/>
          <a:p>
            <a:pPr algn="dist"/>
            <a:r>
              <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rPr>
              <a:t>Game introduction</a:t>
            </a:r>
            <a:endPar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5" name="矩形 24"/>
          <p:cNvSpPr/>
          <p:nvPr/>
        </p:nvSpPr>
        <p:spPr>
          <a:xfrm>
            <a:off x="7878591" y="3204016"/>
            <a:ext cx="2862176"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Implementation method</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cxnSp>
        <p:nvCxnSpPr>
          <p:cNvPr id="30" name="直接连接符 29"/>
          <p:cNvCxnSpPr/>
          <p:nvPr/>
        </p:nvCxnSpPr>
        <p:spPr>
          <a:xfrm>
            <a:off x="2134644"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87032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02</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5" name="直接连接符 34"/>
          <p:cNvCxnSpPr/>
          <p:nvPr/>
        </p:nvCxnSpPr>
        <p:spPr>
          <a:xfrm>
            <a:off x="7720175"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86968"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性能指标</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7878591"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验收标准</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6" name="矩形 25"/>
          <p:cNvSpPr/>
          <p:nvPr/>
        </p:nvSpPr>
        <p:spPr>
          <a:xfrm>
            <a:off x="2286968" y="5177037"/>
            <a:ext cx="2271680"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Performance indicators</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878591" y="5177037"/>
            <a:ext cx="2127505"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Acceptance criteria</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32" name="矩形 31"/>
          <p:cNvSpPr/>
          <p:nvPr/>
        </p:nvSpPr>
        <p:spPr>
          <a:xfrm>
            <a:off x="130709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03</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3" name="直接连接符 32"/>
          <p:cNvCxnSpPr/>
          <p:nvPr/>
        </p:nvCxnSpPr>
        <p:spPr>
          <a:xfrm>
            <a:off x="2134644"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87032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04</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7" name="直接连接符 36"/>
          <p:cNvCxnSpPr/>
          <p:nvPr/>
        </p:nvCxnSpPr>
        <p:spPr>
          <a:xfrm>
            <a:off x="7720175"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pic>
        <p:nvPicPr>
          <p:cNvPr id="12" name="图片 11"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8"/>
          <p:cNvSpPr/>
          <p:nvPr/>
        </p:nvSpPr>
        <p:spPr>
          <a:xfrm>
            <a:off x="7587761" y="3183054"/>
            <a:ext cx="514350" cy="514350"/>
          </a:xfrm>
          <a:prstGeom prst="ellipse">
            <a:avLst/>
          </a:prstGeom>
          <a:gradFill>
            <a:gsLst>
              <a:gs pos="0">
                <a:srgbClr val="0258A7"/>
              </a:gs>
              <a:gs pos="100000">
                <a:srgbClr val="0258A7">
                  <a:alpha val="87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21"/>
          <p:cNvGrpSpPr/>
          <p:nvPr/>
        </p:nvGrpSpPr>
        <p:grpSpPr>
          <a:xfrm>
            <a:off x="7756676" y="3306946"/>
            <a:ext cx="179068" cy="261029"/>
            <a:chOff x="5429367" y="4908078"/>
            <a:chExt cx="319088" cy="465138"/>
          </a:xfrm>
          <a:solidFill>
            <a:schemeClr val="bg1"/>
          </a:solidFill>
        </p:grpSpPr>
        <p:sp>
          <p:nvSpPr>
            <p:cNvPr id="15" name="AutoShape 97"/>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16"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17"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grpSp>
      <p:sp>
        <p:nvSpPr>
          <p:cNvPr id="18" name="Oval 15"/>
          <p:cNvSpPr/>
          <p:nvPr/>
        </p:nvSpPr>
        <p:spPr>
          <a:xfrm>
            <a:off x="7587761" y="1864403"/>
            <a:ext cx="514350" cy="514350"/>
          </a:xfrm>
          <a:prstGeom prst="ellipse">
            <a:avLst/>
          </a:prstGeom>
          <a:gradFill>
            <a:gsLst>
              <a:gs pos="0">
                <a:srgbClr val="0258A7"/>
              </a:gs>
              <a:gs pos="100000">
                <a:srgbClr val="0258A7">
                  <a:alpha val="87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25"/>
          <p:cNvGrpSpPr/>
          <p:nvPr/>
        </p:nvGrpSpPr>
        <p:grpSpPr>
          <a:xfrm>
            <a:off x="7715572" y="2015084"/>
            <a:ext cx="261030" cy="244548"/>
            <a:chOff x="5368132" y="3540125"/>
            <a:chExt cx="465138" cy="435769"/>
          </a:xfrm>
          <a:solidFill>
            <a:schemeClr val="bg1"/>
          </a:solidFill>
        </p:grpSpPr>
        <p:sp>
          <p:nvSpPr>
            <p:cNvPr id="2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2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grpSp>
      <p:sp>
        <p:nvSpPr>
          <p:cNvPr id="22" name="Oval 12"/>
          <p:cNvSpPr/>
          <p:nvPr/>
        </p:nvSpPr>
        <p:spPr>
          <a:xfrm>
            <a:off x="3913214" y="3183054"/>
            <a:ext cx="514350" cy="514350"/>
          </a:xfrm>
          <a:prstGeom prst="ellipse">
            <a:avLst/>
          </a:prstGeom>
          <a:gradFill>
            <a:gsLst>
              <a:gs pos="0">
                <a:srgbClr val="0258A7"/>
              </a:gs>
              <a:gs pos="100000">
                <a:srgbClr val="0258A7">
                  <a:alpha val="87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8"/>
          <p:cNvGrpSpPr/>
          <p:nvPr/>
        </p:nvGrpSpPr>
        <p:grpSpPr>
          <a:xfrm>
            <a:off x="4043852" y="3330427"/>
            <a:ext cx="261029" cy="219603"/>
            <a:chOff x="5356342" y="3093565"/>
            <a:chExt cx="465138" cy="391319"/>
          </a:xfrm>
          <a:solidFill>
            <a:schemeClr val="bg1"/>
          </a:solidFill>
        </p:grpSpPr>
        <p:sp>
          <p:nvSpPr>
            <p:cNvPr id="24" name="AutoShape 120"/>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25" name="AutoShape 121"/>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26" name="AutoShape 122"/>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grpSp>
      <p:sp>
        <p:nvSpPr>
          <p:cNvPr id="30" name="Oval 9"/>
          <p:cNvSpPr/>
          <p:nvPr/>
        </p:nvSpPr>
        <p:spPr>
          <a:xfrm>
            <a:off x="3913214" y="1864403"/>
            <a:ext cx="514350" cy="514350"/>
          </a:xfrm>
          <a:prstGeom prst="ellipse">
            <a:avLst/>
          </a:prstGeom>
          <a:gradFill>
            <a:gsLst>
              <a:gs pos="0">
                <a:srgbClr val="0258A7"/>
              </a:gs>
              <a:gs pos="100000">
                <a:srgbClr val="0258A7">
                  <a:alpha val="87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utoShape 135"/>
          <p:cNvSpPr/>
          <p:nvPr/>
        </p:nvSpPr>
        <p:spPr bwMode="auto">
          <a:xfrm>
            <a:off x="4049347" y="2033953"/>
            <a:ext cx="261029" cy="179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latin typeface="思源黑体 CN Regular" panose="020B0500000000000000" pitchFamily="34" charset="-122"/>
              <a:ea typeface="+mn-ea"/>
              <a:cs typeface="+mn-cs"/>
              <a:sym typeface="Gill Sans" panose="020B0602020204020204" charset="0"/>
            </a:endParaRPr>
          </a:p>
        </p:txBody>
      </p:sp>
      <p:sp>
        <p:nvSpPr>
          <p:cNvPr id="32" name="文本框 31"/>
          <p:cNvSpPr txBox="1"/>
          <p:nvPr/>
        </p:nvSpPr>
        <p:spPr>
          <a:xfrm>
            <a:off x="4649266" y="1824806"/>
            <a:ext cx="2219461" cy="460375"/>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120" normalizeH="0" baseline="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defRPr>
            </a:lvl1pPr>
          </a:lstStyle>
          <a:p>
            <a:r>
              <a:rPr lang="zh-CN" altLang="en-US" sz="2000" b="0" dirty="0" smtClean="0">
                <a:solidFill>
                  <a:srgbClr val="0258A7"/>
                </a:solidFill>
                <a:latin typeface="思源黑体 CN Medium" panose="020B0600000000000000" pitchFamily="34" charset="-122"/>
                <a:ea typeface="思源黑体 CN Medium" panose="020B0600000000000000" pitchFamily="34" charset="-122"/>
              </a:rPr>
              <a:t>游戏帧数</a:t>
            </a:r>
            <a:endParaRPr lang="zh-CN" altLang="en-US" sz="2000" b="0" dirty="0">
              <a:solidFill>
                <a:srgbClr val="0258A7"/>
              </a:solidFill>
              <a:latin typeface="思源黑体 CN Medium" panose="020B0600000000000000" pitchFamily="34" charset="-122"/>
              <a:ea typeface="思源黑体 CN Medium" panose="020B0600000000000000" pitchFamily="34" charset="-122"/>
            </a:endParaRPr>
          </a:p>
        </p:txBody>
      </p:sp>
      <p:sp>
        <p:nvSpPr>
          <p:cNvPr id="33" name="矩形 32"/>
          <p:cNvSpPr/>
          <p:nvPr/>
        </p:nvSpPr>
        <p:spPr>
          <a:xfrm>
            <a:off x="4649266" y="2223103"/>
            <a:ext cx="2727417" cy="866140"/>
          </a:xfrm>
          <a:prstGeom prst="rect">
            <a:avLst/>
          </a:prstGeom>
        </p:spPr>
        <p:txBody>
          <a:bodyPr wrap="square">
            <a:spAutoFit/>
          </a:bodyPr>
          <a:lstStyle/>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游戏在页面上的帧数应当</a:t>
            </a:r>
            <a:r>
              <a:rPr lang="en-US" altLang="zh-CN"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&gt;=30fps</a:t>
            </a: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，并保持稳定，不应有太大波动</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4" name="文本框 33"/>
          <p:cNvSpPr txBox="1"/>
          <p:nvPr/>
        </p:nvSpPr>
        <p:spPr>
          <a:xfrm>
            <a:off x="4645382" y="3160792"/>
            <a:ext cx="2219461" cy="460375"/>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120" normalizeH="0" baseline="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defRPr>
            </a:lvl1pPr>
          </a:lstStyle>
          <a:p>
            <a:r>
              <a:rPr lang="zh-CN" altLang="en-US" sz="2000" b="0" dirty="0">
                <a:solidFill>
                  <a:srgbClr val="0258A7"/>
                </a:solidFill>
                <a:latin typeface="思源黑体 CN Medium" panose="020B0600000000000000" pitchFamily="34" charset="-122"/>
                <a:ea typeface="思源黑体 CN Medium" panose="020B0600000000000000" pitchFamily="34" charset="-122"/>
              </a:rPr>
              <a:t>可靠性</a:t>
            </a:r>
            <a:endParaRPr lang="zh-CN" altLang="en-US" sz="2000" b="0" dirty="0">
              <a:solidFill>
                <a:srgbClr val="0258A7"/>
              </a:solidFill>
              <a:latin typeface="思源黑体 CN Medium" panose="020B0600000000000000" pitchFamily="34" charset="-122"/>
              <a:ea typeface="思源黑体 CN Medium" panose="020B0600000000000000" pitchFamily="34" charset="-122"/>
            </a:endParaRPr>
          </a:p>
        </p:txBody>
      </p:sp>
      <p:sp>
        <p:nvSpPr>
          <p:cNvPr id="35" name="矩形 34"/>
          <p:cNvSpPr/>
          <p:nvPr/>
        </p:nvSpPr>
        <p:spPr>
          <a:xfrm>
            <a:off x="4645382" y="3559089"/>
            <a:ext cx="2727417" cy="607695"/>
          </a:xfrm>
          <a:prstGeom prst="rect">
            <a:avLst/>
          </a:prstGeom>
        </p:spPr>
        <p:txBody>
          <a:bodyPr wrap="square">
            <a:spAutoFit/>
          </a:bodyPr>
          <a:lstStyle/>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游戏运行的稳定性和可靠性要搞，最小化崩溃和错误</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6" name="文本框 35"/>
          <p:cNvSpPr txBox="1"/>
          <p:nvPr/>
        </p:nvSpPr>
        <p:spPr>
          <a:xfrm>
            <a:off x="8317419" y="1824806"/>
            <a:ext cx="2219461" cy="460375"/>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120" normalizeH="0" baseline="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defRPr>
            </a:lvl1pPr>
          </a:lstStyle>
          <a:p>
            <a:r>
              <a:rPr lang="zh-CN" altLang="en-US" sz="2000" b="0" dirty="0" smtClean="0">
                <a:solidFill>
                  <a:srgbClr val="0258A7"/>
                </a:solidFill>
                <a:latin typeface="思源黑体 CN Medium" panose="020B0600000000000000" pitchFamily="34" charset="-122"/>
                <a:ea typeface="思源黑体 CN Medium" panose="020B0600000000000000" pitchFamily="34" charset="-122"/>
              </a:rPr>
              <a:t>操作延时</a:t>
            </a:r>
            <a:endParaRPr lang="zh-CN" altLang="en-US" sz="2000" b="0" dirty="0">
              <a:solidFill>
                <a:srgbClr val="0258A7"/>
              </a:solidFill>
              <a:latin typeface="思源黑体 CN Medium" panose="020B0600000000000000" pitchFamily="34" charset="-122"/>
              <a:ea typeface="思源黑体 CN Medium" panose="020B0600000000000000" pitchFamily="34" charset="-122"/>
            </a:endParaRPr>
          </a:p>
        </p:txBody>
      </p:sp>
      <p:sp>
        <p:nvSpPr>
          <p:cNvPr id="37" name="矩形 36"/>
          <p:cNvSpPr/>
          <p:nvPr/>
        </p:nvSpPr>
        <p:spPr>
          <a:xfrm>
            <a:off x="8317419" y="2223103"/>
            <a:ext cx="2727417" cy="866140"/>
          </a:xfrm>
          <a:prstGeom prst="rect">
            <a:avLst/>
          </a:prstGeom>
        </p:spPr>
        <p:txBody>
          <a:bodyPr wrap="square">
            <a:spAutoFit/>
          </a:bodyPr>
          <a:lstStyle/>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游戏的操作延时应在合理的范围内，使得玩家可以顺利进行游戏</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8" name="文本框 37"/>
          <p:cNvSpPr txBox="1"/>
          <p:nvPr/>
        </p:nvSpPr>
        <p:spPr>
          <a:xfrm>
            <a:off x="8313535" y="3160792"/>
            <a:ext cx="2219461" cy="460375"/>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120" normalizeH="0" baseline="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defRPr>
            </a:lvl1pPr>
          </a:lstStyle>
          <a:p>
            <a:r>
              <a:rPr lang="zh-CN" altLang="en-US" sz="2000" b="0" dirty="0" smtClean="0">
                <a:solidFill>
                  <a:srgbClr val="0258A7"/>
                </a:solidFill>
                <a:latin typeface="思源黑体 CN Medium" panose="020B0600000000000000" pitchFamily="34" charset="-122"/>
                <a:ea typeface="思源黑体 CN Medium" panose="020B0600000000000000" pitchFamily="34" charset="-122"/>
              </a:rPr>
              <a:t>兼容性</a:t>
            </a:r>
            <a:endParaRPr lang="zh-CN" altLang="en-US" sz="2000" b="0" dirty="0">
              <a:solidFill>
                <a:srgbClr val="0258A7"/>
              </a:solidFill>
              <a:latin typeface="思源黑体 CN Medium" panose="020B0600000000000000" pitchFamily="34" charset="-122"/>
              <a:ea typeface="思源黑体 CN Medium" panose="020B0600000000000000" pitchFamily="34" charset="-122"/>
            </a:endParaRPr>
          </a:p>
        </p:txBody>
      </p:sp>
      <p:sp>
        <p:nvSpPr>
          <p:cNvPr id="39" name="矩形 38"/>
          <p:cNvSpPr/>
          <p:nvPr/>
        </p:nvSpPr>
        <p:spPr>
          <a:xfrm>
            <a:off x="8313535" y="3559089"/>
            <a:ext cx="2727417" cy="1124585"/>
          </a:xfrm>
          <a:prstGeom prst="rect">
            <a:avLst/>
          </a:prstGeom>
        </p:spPr>
        <p:txBody>
          <a:bodyPr wrap="square">
            <a:spAutoFit/>
          </a:bodyPr>
          <a:lstStyle/>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游戏应具备良好的兼容性，可以在各种主流Web浏览器上能够正常运行，适应主流操作系统以及主流分辨率</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0" name="矩形 39"/>
          <p:cNvSpPr/>
          <p:nvPr/>
        </p:nvSpPr>
        <p:spPr>
          <a:xfrm>
            <a:off x="3800068" y="1279131"/>
            <a:ext cx="6655375" cy="349250"/>
          </a:xfrm>
          <a:prstGeom prst="rect">
            <a:avLst/>
          </a:prstGeom>
        </p:spPr>
        <p:txBody>
          <a:bodyPr wrap="square">
            <a:spAutoFit/>
          </a:bodyPr>
          <a:lstStyle/>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游戏在正式上线，提供给玩家游玩时要实现如下的性能指标</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3" name="矩形 42"/>
          <p:cNvSpPr/>
          <p:nvPr/>
        </p:nvSpPr>
        <p:spPr>
          <a:xfrm>
            <a:off x="617538" y="488068"/>
            <a:ext cx="3734228" cy="521970"/>
          </a:xfrm>
          <a:prstGeom prst="rect">
            <a:avLst/>
          </a:prstGeom>
        </p:spPr>
        <p:txBody>
          <a:bodyPr wrap="square">
            <a:spAutoFit/>
          </a:bodyPr>
          <a:lstStyle/>
          <a:p>
            <a:r>
              <a:rPr lang="zh-CN" altLang="en-US" sz="2800" spc="120" dirty="0">
                <a:solidFill>
                  <a:srgbClr val="0258A7"/>
                </a:solidFill>
                <a:latin typeface="思源黑体 CN Bold" panose="020B0800000000000000" pitchFamily="34" charset="-122"/>
                <a:ea typeface="思源黑体 CN Bold" panose="020B0800000000000000" pitchFamily="34" charset="-122"/>
              </a:rPr>
              <a:t>性能指标</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45" name="矩形 44"/>
          <p:cNvSpPr/>
          <p:nvPr/>
        </p:nvSpPr>
        <p:spPr>
          <a:xfrm>
            <a:off x="644226" y="926733"/>
            <a:ext cx="271292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Performance indicators</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46" name="椭圆 45"/>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https://photo-static-api.fotomore.com/creative/vcg/400/version23/VCG41543679032.jpg?uid=386&amp;timestamp=1697807062&amp;sign=4582480817124c3132c7b38d02576ae0" descr="templates\picture_hover\&amp;pky120_sjzg_VCG41543679032&amp;2&amp;src_toppic_inpsrchzd1&amp;"/>
          <p:cNvPicPr>
            <a:picLocks noChangeAspect="1"/>
          </p:cNvPicPr>
          <p:nvPr>
            <p:custDataLst>
              <p:tags r:id="rId2"/>
            </p:custDataLst>
          </p:nvPr>
        </p:nvPicPr>
        <p:blipFill>
          <a:blip r:embed="rId3"/>
          <a:stretch>
            <a:fillRect/>
          </a:stretch>
        </p:blipFill>
        <p:spPr>
          <a:xfrm>
            <a:off x="463550" y="1675130"/>
            <a:ext cx="3074670" cy="2344420"/>
          </a:xfrm>
          <a:prstGeom prst="rect">
            <a:avLst/>
          </a:prstGeom>
        </p:spPr>
      </p:pic>
      <p:pic>
        <p:nvPicPr>
          <p:cNvPr id="12" name="图片 11" descr="项目标志"/>
          <p:cNvPicPr>
            <a:picLocks noChangeAspect="1"/>
          </p:cNvPicPr>
          <p:nvPr>
            <p:custDataLst>
              <p:tags r:id="rId4"/>
            </p:custDataLst>
          </p:nvPr>
        </p:nvPicPr>
        <p:blipFill>
          <a:blip r:embed="rId5"/>
          <a:stretch>
            <a:fillRect/>
          </a:stretch>
        </p:blipFill>
        <p:spPr>
          <a:xfrm>
            <a:off x="11487785" y="0"/>
            <a:ext cx="704215" cy="704215"/>
          </a:xfrm>
          <a:prstGeom prst="rect">
            <a:avLst/>
          </a:prstGeom>
        </p:spPr>
      </p:pic>
      <p:sp>
        <p:nvSpPr>
          <p:cNvPr id="3" name="Oval 12"/>
          <p:cNvSpPr/>
          <p:nvPr>
            <p:custDataLst>
              <p:tags r:id="rId6"/>
            </p:custDataLst>
          </p:nvPr>
        </p:nvSpPr>
        <p:spPr>
          <a:xfrm>
            <a:off x="3913214" y="4662604"/>
            <a:ext cx="514350" cy="514350"/>
          </a:xfrm>
          <a:prstGeom prst="ellipse">
            <a:avLst/>
          </a:prstGeom>
          <a:gradFill>
            <a:gsLst>
              <a:gs pos="0">
                <a:srgbClr val="0258A7"/>
              </a:gs>
              <a:gs pos="100000">
                <a:srgbClr val="0258A7">
                  <a:alpha val="87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pic>
        <p:nvPicPr>
          <p:cNvPr id="6" name="图片 5" descr="343435333332353b333635383837373bb0b2c8a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6690" y="4747260"/>
            <a:ext cx="345440" cy="345440"/>
          </a:xfrm>
          <a:prstGeom prst="rect">
            <a:avLst/>
          </a:prstGeom>
        </p:spPr>
      </p:pic>
      <p:sp>
        <p:nvSpPr>
          <p:cNvPr id="7" name="文本框 6"/>
          <p:cNvSpPr txBox="1"/>
          <p:nvPr>
            <p:custDataLst>
              <p:tags r:id="rId9"/>
            </p:custDataLst>
          </p:nvPr>
        </p:nvSpPr>
        <p:spPr>
          <a:xfrm>
            <a:off x="4649192" y="4496832"/>
            <a:ext cx="2219461" cy="460375"/>
          </a:xfrm>
          <a:prstGeom prst="rect">
            <a:avLst/>
          </a:prstGeom>
          <a:noFill/>
        </p:spPr>
        <p:txBody>
          <a:bodyPr wrap="square" rtlCol="0">
            <a:spAutoFit/>
          </a:bodyPr>
          <a:lstStyle>
            <a:defPPr>
              <a:defRPr lang="zh-CN"/>
            </a:defPPr>
            <a:lvl1pPr marR="0" lvl="0" indent="0" fontAlgn="auto">
              <a:lnSpc>
                <a:spcPct val="120000"/>
              </a:lnSpc>
              <a:spcBef>
                <a:spcPts val="0"/>
              </a:spcBef>
              <a:spcAft>
                <a:spcPts val="0"/>
              </a:spcAft>
              <a:buClrTx/>
              <a:buSzTx/>
              <a:buFontTx/>
              <a:buNone/>
              <a:defRPr kumimoji="0" sz="3600" b="1" i="0" u="none" strike="noStrike" cap="none" spc="120" normalizeH="0" baseline="0">
                <a:ln>
                  <a:noFill/>
                </a:ln>
                <a:solidFill>
                  <a:schemeClr val="tx1">
                    <a:lumMod val="85000"/>
                    <a:lumOff val="15000"/>
                  </a:schemeClr>
                </a:solidFill>
                <a:effectLst/>
                <a:uLnTx/>
                <a:uFillTx/>
                <a:latin typeface="思源黑体 CN Bold" panose="020B0800000000000000" pitchFamily="34" charset="-122"/>
                <a:ea typeface="思源黑体 CN Bold" panose="020B0800000000000000" pitchFamily="34" charset="-122"/>
              </a:defRPr>
            </a:lvl1pPr>
          </a:lstStyle>
          <a:p>
            <a:r>
              <a:rPr lang="zh-CN" altLang="en-US" sz="2000" b="0" dirty="0">
                <a:solidFill>
                  <a:srgbClr val="0258A7"/>
                </a:solidFill>
                <a:latin typeface="思源黑体 CN Medium" panose="020B0600000000000000" pitchFamily="34" charset="-122"/>
                <a:ea typeface="思源黑体 CN Medium" panose="020B0600000000000000" pitchFamily="34" charset="-122"/>
              </a:rPr>
              <a:t>安全性（进阶）</a:t>
            </a:r>
            <a:endParaRPr lang="zh-CN" altLang="en-US" sz="2000" b="0" dirty="0">
              <a:solidFill>
                <a:srgbClr val="0258A7"/>
              </a:solidFill>
              <a:latin typeface="思源黑体 CN Medium" panose="020B0600000000000000" pitchFamily="34" charset="-122"/>
              <a:ea typeface="思源黑体 CN Medium" panose="020B0600000000000000" pitchFamily="34" charset="-122"/>
            </a:endParaRPr>
          </a:p>
        </p:txBody>
      </p:sp>
      <p:sp>
        <p:nvSpPr>
          <p:cNvPr id="8" name="矩形 7"/>
          <p:cNvSpPr/>
          <p:nvPr>
            <p:custDataLst>
              <p:tags r:id="rId10"/>
            </p:custDataLst>
          </p:nvPr>
        </p:nvSpPr>
        <p:spPr>
          <a:xfrm>
            <a:off x="4649192" y="4957359"/>
            <a:ext cx="2727417" cy="1641475"/>
          </a:xfrm>
          <a:prstGeom prst="rect">
            <a:avLst/>
          </a:prstGeom>
        </p:spPr>
        <p:txBody>
          <a:bodyPr wrap="square">
            <a:spAutoFit/>
          </a:bodyPr>
          <a:p>
            <a:pPr fontAlgn="t">
              <a:lnSpc>
                <a:spcPct val="12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游戏页面应带有一定的反扒措施，避免爬虫或恶意攻击造成服务器流量损失，同时一定程度确保玩家游玩数据的安全性，在一定程度的游戏奔溃下仍能保留本地游玩记录</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10" name="矩形 9"/>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6241" y="469018"/>
            <a:ext cx="1821209" cy="923330"/>
          </a:xfrm>
          <a:prstGeom prst="rect">
            <a:avLst/>
          </a:prstGeom>
        </p:spPr>
        <p:txBody>
          <a:bodyPr wrap="square">
            <a:spAutoFit/>
          </a:bodyPr>
          <a:lstStyle/>
          <a:p>
            <a:r>
              <a:rPr lang="zh-CN" altLang="en-US" sz="5400" spc="120" dirty="0">
                <a:solidFill>
                  <a:srgbClr val="044F9E"/>
                </a:solidFill>
                <a:latin typeface="思源黑体 CN Bold" panose="020B0800000000000000" pitchFamily="34" charset="-122"/>
                <a:ea typeface="思源黑体 CN Bold" panose="020B0800000000000000" pitchFamily="34" charset="-122"/>
              </a:rPr>
              <a:t>目录</a:t>
            </a:r>
            <a:endParaRPr lang="zh-CN" altLang="en-US" sz="5400" spc="120" dirty="0">
              <a:solidFill>
                <a:srgbClr val="044F9E"/>
              </a:solidFill>
              <a:latin typeface="思源黑体 CN Bold" panose="020B0800000000000000" pitchFamily="34" charset="-122"/>
              <a:ea typeface="思源黑体 CN Bold" panose="020B0800000000000000" pitchFamily="34" charset="-122"/>
            </a:endParaRPr>
          </a:p>
        </p:txBody>
      </p:sp>
      <p:sp>
        <p:nvSpPr>
          <p:cNvPr id="19" name="椭圆 18"/>
          <p:cNvSpPr/>
          <p:nvPr/>
        </p:nvSpPr>
        <p:spPr>
          <a:xfrm>
            <a:off x="6996094" y="1049338"/>
            <a:ext cx="438150" cy="438150"/>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92641" y="5925889"/>
            <a:ext cx="1819421" cy="1819421"/>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62360" y="549275"/>
            <a:ext cx="2430281" cy="769441"/>
          </a:xfrm>
          <a:prstGeom prst="rect">
            <a:avLst/>
          </a:prstGeom>
        </p:spPr>
        <p:txBody>
          <a:bodyPr wrap="none">
            <a:spAutoFit/>
          </a:bodyPr>
          <a:lstStyle/>
          <a:p>
            <a:r>
              <a:rPr lang="en-US" altLang="zh-CN" sz="4400" spc="120" dirty="0" smtClean="0">
                <a:solidFill>
                  <a:srgbClr val="0258A7"/>
                </a:solidFill>
                <a:latin typeface="思源黑体 CN Bold" panose="020B0800000000000000" pitchFamily="34" charset="-122"/>
                <a:ea typeface="思源黑体 CN Bold" panose="020B0800000000000000" pitchFamily="34" charset="-122"/>
              </a:rPr>
              <a:t>C</a:t>
            </a:r>
            <a:r>
              <a:rPr lang="en-US" altLang="zh-CN" sz="3600" spc="120" dirty="0" smtClean="0">
                <a:solidFill>
                  <a:srgbClr val="0258A7"/>
                </a:solidFill>
                <a:latin typeface="思源黑体 CN Bold" panose="020B0800000000000000" pitchFamily="34" charset="-122"/>
                <a:ea typeface="思源黑体 CN Bold" panose="020B0800000000000000" pitchFamily="34" charset="-122"/>
              </a:rPr>
              <a:t>ontents</a:t>
            </a:r>
            <a:endParaRPr lang="zh-CN" altLang="en-US" sz="3600" spc="120" dirty="0">
              <a:solidFill>
                <a:srgbClr val="0258A7"/>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2286968"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游戏介绍</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7878591"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实现方式</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130709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01</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4" name="矩形 23"/>
          <p:cNvSpPr/>
          <p:nvPr/>
        </p:nvSpPr>
        <p:spPr>
          <a:xfrm>
            <a:off x="2286968" y="3204016"/>
            <a:ext cx="2769416" cy="245110"/>
          </a:xfrm>
          <a:prstGeom prst="rect">
            <a:avLst/>
          </a:prstGeom>
        </p:spPr>
        <p:txBody>
          <a:bodyPr wrap="square">
            <a:spAutoFit/>
          </a:bodyPr>
          <a:lstStyle/>
          <a:p>
            <a:pPr algn="dist"/>
            <a:r>
              <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rPr>
              <a:t>Game introduction</a:t>
            </a:r>
            <a:endPar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5" name="矩形 24"/>
          <p:cNvSpPr/>
          <p:nvPr/>
        </p:nvSpPr>
        <p:spPr>
          <a:xfrm>
            <a:off x="7878591" y="3204016"/>
            <a:ext cx="2862176"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Implementation method</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cxnSp>
        <p:nvCxnSpPr>
          <p:cNvPr id="30" name="直接连接符 29"/>
          <p:cNvCxnSpPr/>
          <p:nvPr/>
        </p:nvCxnSpPr>
        <p:spPr>
          <a:xfrm>
            <a:off x="2134644"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87032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02</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5" name="直接连接符 34"/>
          <p:cNvCxnSpPr/>
          <p:nvPr/>
        </p:nvCxnSpPr>
        <p:spPr>
          <a:xfrm>
            <a:off x="7720175"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86968"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性能指标</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7878591"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验收标准</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6" name="矩形 25"/>
          <p:cNvSpPr/>
          <p:nvPr/>
        </p:nvSpPr>
        <p:spPr>
          <a:xfrm>
            <a:off x="2286968" y="5177037"/>
            <a:ext cx="2271680"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Performance indicators</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878591" y="5177037"/>
            <a:ext cx="2127505"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Acceptance criteria</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32" name="矩形 31"/>
          <p:cNvSpPr/>
          <p:nvPr/>
        </p:nvSpPr>
        <p:spPr>
          <a:xfrm>
            <a:off x="130709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03</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3" name="直接连接符 32"/>
          <p:cNvCxnSpPr/>
          <p:nvPr/>
        </p:nvCxnSpPr>
        <p:spPr>
          <a:xfrm>
            <a:off x="2134644"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87032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04</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7" name="直接连接符 36"/>
          <p:cNvCxnSpPr/>
          <p:nvPr/>
        </p:nvCxnSpPr>
        <p:spPr>
          <a:xfrm>
            <a:off x="7720175"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pic>
        <p:nvPicPr>
          <p:cNvPr id="12" name="图片 11"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6588" y="507118"/>
            <a:ext cx="3301913" cy="521970"/>
          </a:xfrm>
          <a:prstGeom prst="rect">
            <a:avLst/>
          </a:prstGeom>
        </p:spPr>
        <p:txBody>
          <a:bodyPr wrap="square">
            <a:spAutoFit/>
          </a:bodyPr>
          <a:lstStyle/>
          <a:p>
            <a:r>
              <a:rPr lang="zh-CN" altLang="en-US" sz="2800" spc="120" dirty="0">
                <a:solidFill>
                  <a:srgbClr val="0258A7"/>
                </a:solidFill>
                <a:latin typeface="思源黑体 CN Bold" panose="020B0800000000000000" pitchFamily="34" charset="-122"/>
                <a:ea typeface="思源黑体 CN Bold" panose="020B0800000000000000" pitchFamily="34" charset="-122"/>
              </a:rPr>
              <a:t>验收标准</a:t>
            </a:r>
            <a:endParaRPr lang="zh-CN" altLang="en-US" sz="2800" spc="120" dirty="0">
              <a:solidFill>
                <a:srgbClr val="0258A7"/>
              </a:solidFill>
              <a:latin typeface="思源黑体 CN Bold" panose="020B0800000000000000" pitchFamily="34" charset="-122"/>
              <a:ea typeface="思源黑体 CN Bold" panose="020B0800000000000000" pitchFamily="34" charset="-122"/>
            </a:endParaRPr>
          </a:p>
        </p:txBody>
      </p:sp>
      <p:sp>
        <p:nvSpPr>
          <p:cNvPr id="9" name="矩形 8"/>
          <p:cNvSpPr/>
          <p:nvPr/>
        </p:nvSpPr>
        <p:spPr>
          <a:xfrm>
            <a:off x="636588" y="969813"/>
            <a:ext cx="2604388" cy="252730"/>
          </a:xfrm>
          <a:prstGeom prst="rect">
            <a:avLst/>
          </a:prstGeom>
        </p:spPr>
        <p:txBody>
          <a:bodyPr wrap="square">
            <a:spAutoFit/>
          </a:bodyPr>
          <a:lstStyle/>
          <a:p>
            <a:pPr algn="dist"/>
            <a:r>
              <a:rPr lang="en-US" altLang="zh-CN"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Acceptance criteria</a:t>
            </a:r>
            <a:endParaRPr lang="zh-CN" altLang="en-US" sz="105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graphicFrame>
        <p:nvGraphicFramePr>
          <p:cNvPr id="6" name="图表 5"/>
          <p:cNvGraphicFramePr/>
          <p:nvPr>
            <p:custDataLst>
              <p:tags r:id="rId5"/>
            </p:custDataLst>
          </p:nvPr>
        </p:nvGraphicFramePr>
        <p:xfrm>
          <a:off x="-75565" y="1779270"/>
          <a:ext cx="4087495" cy="2417445"/>
        </p:xfrm>
        <a:graphic>
          <a:graphicData uri="http://schemas.openxmlformats.org/drawingml/2006/chart">
            <c:chart xmlns:c="http://schemas.openxmlformats.org/drawingml/2006/chart" xmlns:r="http://schemas.openxmlformats.org/officeDocument/2006/relationships" r:id="rId1"/>
          </a:graphicData>
        </a:graphic>
      </p:graphicFrame>
      <p:sp>
        <p:nvSpPr>
          <p:cNvPr id="19" name="矩形 18"/>
          <p:cNvSpPr/>
          <p:nvPr/>
        </p:nvSpPr>
        <p:spPr>
          <a:xfrm>
            <a:off x="1439978" y="2686195"/>
            <a:ext cx="108363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120" normalizeH="0" baseline="0" noProof="0" dirty="0" smtClean="0">
                <a:ln>
                  <a:noFill/>
                </a:ln>
                <a:solidFill>
                  <a:srgbClr val="0258A7"/>
                </a:solidFill>
                <a:effectLst/>
                <a:uLnTx/>
                <a:uFillTx/>
                <a:latin typeface="思源黑体 CN Medium" panose="020B0600000000000000" pitchFamily="34" charset="-122"/>
                <a:ea typeface="思源黑体 CN Medium" panose="020B0600000000000000" pitchFamily="34" charset="-122"/>
              </a:rPr>
              <a:t>70%</a:t>
            </a:r>
            <a:endParaRPr kumimoji="0" lang="zh-CN" altLang="en-US" sz="32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21" name="矩形 20"/>
          <p:cNvSpPr/>
          <p:nvPr/>
        </p:nvSpPr>
        <p:spPr>
          <a:xfrm>
            <a:off x="5580311" y="2686195"/>
            <a:ext cx="1073785"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120" normalizeH="0" baseline="0" noProof="0" dirty="0" smtClean="0">
                <a:ln>
                  <a:noFill/>
                </a:ln>
                <a:solidFill>
                  <a:srgbClr val="0258A7"/>
                </a:solidFill>
                <a:effectLst/>
                <a:uLnTx/>
                <a:uFillTx/>
                <a:latin typeface="思源黑体 CN Medium" panose="020B0600000000000000" pitchFamily="34" charset="-122"/>
                <a:ea typeface="思源黑体 CN Medium" panose="020B0600000000000000" pitchFamily="34" charset="-122"/>
              </a:rPr>
              <a:t>90%</a:t>
            </a:r>
            <a:endParaRPr kumimoji="0" lang="zh-CN" altLang="en-US" sz="32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9668392" y="2686195"/>
            <a:ext cx="1320800" cy="5835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120" normalizeH="0" baseline="0" noProof="0" dirty="0" smtClean="0">
                <a:ln>
                  <a:noFill/>
                </a:ln>
                <a:solidFill>
                  <a:srgbClr val="0258A7"/>
                </a:solidFill>
                <a:effectLst/>
                <a:uLnTx/>
                <a:uFillTx/>
                <a:latin typeface="思源黑体 CN Medium" panose="020B0600000000000000" pitchFamily="34" charset="-122"/>
                <a:ea typeface="思源黑体 CN Medium" panose="020B0600000000000000" pitchFamily="34" charset="-122"/>
              </a:rPr>
              <a:t>100%</a:t>
            </a:r>
            <a:endParaRPr kumimoji="0" lang="zh-CN" altLang="en-US" sz="32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914977" y="4291069"/>
            <a:ext cx="2133632"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20" normalizeH="0" baseline="0" noProof="0" dirty="0" smtClean="0">
                <a:ln>
                  <a:noFill/>
                </a:ln>
                <a:solidFill>
                  <a:srgbClr val="0258A7"/>
                </a:solidFill>
                <a:effectLst/>
                <a:uLnTx/>
                <a:uFillTx/>
                <a:latin typeface="思源黑体 CN Medium" panose="020B0600000000000000" pitchFamily="34" charset="-122"/>
                <a:ea typeface="思源黑体 CN Medium" panose="020B0600000000000000" pitchFamily="34" charset="-122"/>
              </a:rPr>
              <a:t>基础验收标准</a:t>
            </a:r>
            <a:endParaRPr kumimoji="0" lang="zh-CN" altLang="en-US" sz="20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5055310" y="4291069"/>
            <a:ext cx="2133632"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rPr>
              <a:t>完备验收标准</a:t>
            </a:r>
            <a:endParaRPr kumimoji="0" lang="zh-CN" altLang="en-US" sz="20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29" name="矩形 28"/>
          <p:cNvSpPr/>
          <p:nvPr/>
        </p:nvSpPr>
        <p:spPr>
          <a:xfrm>
            <a:off x="8951024" y="4643832"/>
            <a:ext cx="2518366" cy="349250"/>
          </a:xfrm>
          <a:prstGeom prst="rect">
            <a:avLst/>
          </a:prstGeom>
        </p:spPr>
        <p:txBody>
          <a:bodyPr wrap="square">
            <a:spAutoFit/>
          </a:bodyPr>
          <a:lstStyle/>
          <a:p>
            <a:pPr algn="ctr" fontAlgn="t">
              <a:lnSpc>
                <a:spcPct val="120000"/>
              </a:lnSpc>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0" name="文本框 29"/>
          <p:cNvSpPr txBox="1"/>
          <p:nvPr/>
        </p:nvSpPr>
        <p:spPr>
          <a:xfrm>
            <a:off x="9143391" y="4291069"/>
            <a:ext cx="2133632"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120" normalizeH="0" baseline="0" noProof="0" dirty="0" smtClean="0">
                <a:ln>
                  <a:noFill/>
                </a:ln>
                <a:solidFill>
                  <a:srgbClr val="0258A7"/>
                </a:solidFill>
                <a:effectLst/>
                <a:uLnTx/>
                <a:uFillTx/>
                <a:latin typeface="思源黑体 CN Medium" panose="020B0600000000000000" pitchFamily="34" charset="-122"/>
                <a:ea typeface="思源黑体 CN Medium" panose="020B0600000000000000" pitchFamily="34" charset="-122"/>
              </a:rPr>
              <a:t>进阶验收标准</a:t>
            </a:r>
            <a:endParaRPr kumimoji="0" lang="zh-CN" altLang="en-US" sz="2000" b="0" i="0" u="none" strike="noStrike" kern="1200" cap="none" spc="120" normalizeH="0" baseline="0" noProof="0" dirty="0">
              <a:ln>
                <a:noFill/>
              </a:ln>
              <a:solidFill>
                <a:srgbClr val="0258A7"/>
              </a:solidFill>
              <a:effectLst/>
              <a:uLnTx/>
              <a:uFillTx/>
              <a:latin typeface="思源黑体 CN Medium" panose="020B0600000000000000" pitchFamily="34" charset="-122"/>
              <a:ea typeface="思源黑体 CN Medium" panose="020B0600000000000000" pitchFamily="34" charset="-122"/>
            </a:endParaRPr>
          </a:p>
        </p:txBody>
      </p:sp>
      <p:sp>
        <p:nvSpPr>
          <p:cNvPr id="31" name="椭圆 30"/>
          <p:cNvSpPr/>
          <p:nvPr/>
        </p:nvSpPr>
        <p:spPr>
          <a:xfrm rot="3255436">
            <a:off x="-858787" y="-427072"/>
            <a:ext cx="1590626" cy="1590626"/>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项目标志"/>
          <p:cNvPicPr>
            <a:picLocks noChangeAspect="1"/>
          </p:cNvPicPr>
          <p:nvPr>
            <p:custDataLst>
              <p:tags r:id="rId6"/>
            </p:custDataLst>
          </p:nvPr>
        </p:nvPicPr>
        <p:blipFill>
          <a:blip r:embed="rId7"/>
          <a:stretch>
            <a:fillRect/>
          </a:stretch>
        </p:blipFill>
        <p:spPr>
          <a:xfrm>
            <a:off x="11487785" y="0"/>
            <a:ext cx="704215" cy="704215"/>
          </a:xfrm>
          <a:prstGeom prst="rect">
            <a:avLst/>
          </a:prstGeom>
        </p:spPr>
      </p:pic>
      <p:graphicFrame>
        <p:nvGraphicFramePr>
          <p:cNvPr id="11" name="图表 10"/>
          <p:cNvGraphicFramePr/>
          <p:nvPr>
            <p:custDataLst>
              <p:tags r:id="rId8"/>
            </p:custDataLst>
          </p:nvPr>
        </p:nvGraphicFramePr>
        <p:xfrm>
          <a:off x="3886200" y="1731010"/>
          <a:ext cx="4408805" cy="25812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custDataLst>
              <p:tags r:id="rId9"/>
            </p:custDataLst>
          </p:nvPr>
        </p:nvGraphicFramePr>
        <p:xfrm>
          <a:off x="8070215" y="1759585"/>
          <a:ext cx="4392295" cy="2533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示 13"/>
          <p:cNvGraphicFramePr/>
          <p:nvPr/>
        </p:nvGraphicFramePr>
        <p:xfrm>
          <a:off x="90805" y="4643755"/>
          <a:ext cx="4083050" cy="215836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5" name="图示 14"/>
          <p:cNvGraphicFramePr/>
          <p:nvPr/>
        </p:nvGraphicFramePr>
        <p:xfrm>
          <a:off x="4469130" y="4643755"/>
          <a:ext cx="3696970" cy="215836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7" name="图示 16"/>
          <p:cNvGraphicFramePr/>
          <p:nvPr/>
        </p:nvGraphicFramePr>
        <p:xfrm>
          <a:off x="8636000" y="4786630"/>
          <a:ext cx="3333750" cy="175323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1597788" y="1663457"/>
            <a:ext cx="487623" cy="485197"/>
          </a:xfrm>
          <a:prstGeom prst="rect">
            <a:avLst/>
          </a:prstGeom>
        </p:spPr>
      </p:pic>
      <p:sp>
        <p:nvSpPr>
          <p:cNvPr id="14" name="任意多边形: 形状 13"/>
          <p:cNvSpPr/>
          <p:nvPr>
            <p:custDataLst>
              <p:tags r:id="rId3"/>
            </p:custDataLst>
          </p:nvPr>
        </p:nvSpPr>
        <p:spPr>
          <a:xfrm>
            <a:off x="1897380" y="3085815"/>
            <a:ext cx="1415222" cy="2248471"/>
          </a:xfrm>
          <a:custGeom>
            <a:avLst/>
            <a:gdLst>
              <a:gd name="connsiteX0" fmla="*/ 0 w 1514474"/>
              <a:gd name="connsiteY0" fmla="*/ 0 h 1514474"/>
              <a:gd name="connsiteX1" fmla="*/ 1514474 w 1514474"/>
              <a:gd name="connsiteY1" fmla="*/ 0 h 1514474"/>
              <a:gd name="connsiteX2" fmla="*/ 1514474 w 1514474"/>
              <a:gd name="connsiteY2" fmla="*/ 243604 h 1514474"/>
              <a:gd name="connsiteX3" fmla="*/ 515683 w 1514474"/>
              <a:gd name="connsiteY3" fmla="*/ 243604 h 1514474"/>
              <a:gd name="connsiteX4" fmla="*/ 515683 w 1514474"/>
              <a:gd name="connsiteY4" fmla="*/ 1268614 h 1514474"/>
              <a:gd name="connsiteX5" fmla="*/ 1514474 w 1514474"/>
              <a:gd name="connsiteY5" fmla="*/ 1268614 h 1514474"/>
              <a:gd name="connsiteX6" fmla="*/ 1514474 w 1514474"/>
              <a:gd name="connsiteY6" fmla="*/ 1514474 h 1514474"/>
              <a:gd name="connsiteX7" fmla="*/ 0 w 1514474"/>
              <a:gd name="connsiteY7" fmla="*/ 1514474 h 1514474"/>
              <a:gd name="connsiteX0-1" fmla="*/ 515683 w 1514474"/>
              <a:gd name="connsiteY0-2" fmla="*/ 243604 h 1514474"/>
              <a:gd name="connsiteX1-3" fmla="*/ 515683 w 1514474"/>
              <a:gd name="connsiteY1-4" fmla="*/ 1268614 h 1514474"/>
              <a:gd name="connsiteX2-5" fmla="*/ 1514474 w 1514474"/>
              <a:gd name="connsiteY2-6" fmla="*/ 1268614 h 1514474"/>
              <a:gd name="connsiteX3-7" fmla="*/ 1514474 w 1514474"/>
              <a:gd name="connsiteY3-8" fmla="*/ 1514474 h 1514474"/>
              <a:gd name="connsiteX4-9" fmla="*/ 0 w 1514474"/>
              <a:gd name="connsiteY4-10" fmla="*/ 1514474 h 1514474"/>
              <a:gd name="connsiteX5-11" fmla="*/ 0 w 1514474"/>
              <a:gd name="connsiteY5-12" fmla="*/ 0 h 1514474"/>
              <a:gd name="connsiteX6-13" fmla="*/ 1514474 w 1514474"/>
              <a:gd name="connsiteY6-14" fmla="*/ 0 h 1514474"/>
              <a:gd name="connsiteX7-15" fmla="*/ 1514474 w 1514474"/>
              <a:gd name="connsiteY7-16" fmla="*/ 243604 h 1514474"/>
              <a:gd name="connsiteX8" fmla="*/ 607123 w 1514474"/>
              <a:gd name="connsiteY8" fmla="*/ 335044 h 1514474"/>
              <a:gd name="connsiteX0-17" fmla="*/ 515683 w 1514474"/>
              <a:gd name="connsiteY0-18" fmla="*/ 243604 h 1514474"/>
              <a:gd name="connsiteX1-19" fmla="*/ 515683 w 1514474"/>
              <a:gd name="connsiteY1-20" fmla="*/ 1268614 h 1514474"/>
              <a:gd name="connsiteX2-21" fmla="*/ 1514474 w 1514474"/>
              <a:gd name="connsiteY2-22" fmla="*/ 1268614 h 1514474"/>
              <a:gd name="connsiteX3-23" fmla="*/ 1514474 w 1514474"/>
              <a:gd name="connsiteY3-24" fmla="*/ 1514474 h 1514474"/>
              <a:gd name="connsiteX4-25" fmla="*/ 0 w 1514474"/>
              <a:gd name="connsiteY4-26" fmla="*/ 1514474 h 1514474"/>
              <a:gd name="connsiteX5-27" fmla="*/ 0 w 1514474"/>
              <a:gd name="connsiteY5-28" fmla="*/ 0 h 1514474"/>
              <a:gd name="connsiteX6-29" fmla="*/ 1514474 w 1514474"/>
              <a:gd name="connsiteY6-30" fmla="*/ 0 h 1514474"/>
              <a:gd name="connsiteX7-31" fmla="*/ 1514474 w 1514474"/>
              <a:gd name="connsiteY7-32" fmla="*/ 243604 h 1514474"/>
              <a:gd name="connsiteX0-33" fmla="*/ 515683 w 1514474"/>
              <a:gd name="connsiteY0-34" fmla="*/ 1268614 h 1514474"/>
              <a:gd name="connsiteX1-35" fmla="*/ 1514474 w 1514474"/>
              <a:gd name="connsiteY1-36" fmla="*/ 1268614 h 1514474"/>
              <a:gd name="connsiteX2-37" fmla="*/ 1514474 w 1514474"/>
              <a:gd name="connsiteY2-38" fmla="*/ 1514474 h 1514474"/>
              <a:gd name="connsiteX3-39" fmla="*/ 0 w 1514474"/>
              <a:gd name="connsiteY3-40" fmla="*/ 1514474 h 1514474"/>
              <a:gd name="connsiteX4-41" fmla="*/ 0 w 1514474"/>
              <a:gd name="connsiteY4-42" fmla="*/ 0 h 1514474"/>
              <a:gd name="connsiteX5-43" fmla="*/ 1514474 w 1514474"/>
              <a:gd name="connsiteY5-44" fmla="*/ 0 h 1514474"/>
              <a:gd name="connsiteX6-45" fmla="*/ 1514474 w 1514474"/>
              <a:gd name="connsiteY6-46" fmla="*/ 243604 h 1514474"/>
              <a:gd name="connsiteX0-47" fmla="*/ 1514474 w 1514474"/>
              <a:gd name="connsiteY0-48" fmla="*/ 1268614 h 1514474"/>
              <a:gd name="connsiteX1-49" fmla="*/ 1514474 w 1514474"/>
              <a:gd name="connsiteY1-50" fmla="*/ 1514474 h 1514474"/>
              <a:gd name="connsiteX2-51" fmla="*/ 0 w 1514474"/>
              <a:gd name="connsiteY2-52" fmla="*/ 1514474 h 1514474"/>
              <a:gd name="connsiteX3-53" fmla="*/ 0 w 1514474"/>
              <a:gd name="connsiteY3-54" fmla="*/ 0 h 1514474"/>
              <a:gd name="connsiteX4-55" fmla="*/ 1514474 w 1514474"/>
              <a:gd name="connsiteY4-56" fmla="*/ 0 h 1514474"/>
              <a:gd name="connsiteX5-57" fmla="*/ 1514474 w 1514474"/>
              <a:gd name="connsiteY5-58" fmla="*/ 243604 h 1514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514474" h="1514474">
                <a:moveTo>
                  <a:pt x="1514474" y="1268614"/>
                </a:moveTo>
                <a:lnTo>
                  <a:pt x="1514474" y="1514474"/>
                </a:lnTo>
                <a:lnTo>
                  <a:pt x="0" y="1514474"/>
                </a:lnTo>
                <a:lnTo>
                  <a:pt x="0" y="0"/>
                </a:lnTo>
                <a:lnTo>
                  <a:pt x="1514474" y="0"/>
                </a:lnTo>
                <a:lnTo>
                  <a:pt x="1514474" y="243604"/>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7" name="文本框 6"/>
          <p:cNvSpPr txBox="1"/>
          <p:nvPr>
            <p:custDataLst>
              <p:tags r:id="rId4"/>
            </p:custDataLst>
          </p:nvPr>
        </p:nvSpPr>
        <p:spPr>
          <a:xfrm>
            <a:off x="2319863" y="3626776"/>
            <a:ext cx="6641257" cy="1167200"/>
          </a:xfrm>
          <a:prstGeom prst="rect">
            <a:avLst/>
          </a:prstGeom>
          <a:noFill/>
        </p:spPr>
        <p:txBody>
          <a:bodyPr wrap="square" rtlCol="0" anchor="ctr" anchorCtr="0">
            <a:normAutofit/>
          </a:bodyPr>
          <a:p>
            <a:pPr marL="0">
              <a:lnSpc>
                <a:spcPct val="100000"/>
              </a:lnSpc>
              <a:spcBef>
                <a:spcPts val="0"/>
              </a:spcBef>
              <a:spcAft>
                <a:spcPts val="0"/>
              </a:spcAft>
            </a:pPr>
            <a:r>
              <a:rPr lang="zh-CN" altLang="en-US" sz="5400" b="1" spc="380" dirty="0">
                <a:solidFill>
                  <a:schemeClr val="accent1">
                    <a:lumMod val="75000"/>
                  </a:schemeClr>
                </a:solidFill>
                <a:latin typeface="Arial" panose="020B0604020202020204" pitchFamily="34" charset="0"/>
                <a:ea typeface="微软雅黑" panose="020B0503020204020204" pitchFamily="34" charset="-122"/>
              </a:rPr>
              <a:t>感谢聆听</a:t>
            </a:r>
            <a:endParaRPr lang="zh-CN" altLang="en-US" sz="5400" b="1" spc="380" dirty="0">
              <a:solidFill>
                <a:schemeClr val="accent1">
                  <a:lumMod val="75000"/>
                </a:schemeClr>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833" fill="hold">
                                          <p:stCondLst>
                                            <p:cond delay="167"/>
                                          </p:stCondLst>
                                        </p:cTn>
                                        <p:tgtEl>
                                          <p:spTgt spid="7"/>
                                        </p:tgtEl>
                                        <p:attrNameLst>
                                          <p:attrName>ppt_h</p:attrName>
                                        </p:attrNameLst>
                                      </p:cBhvr>
                                      <p:tavLst>
                                        <p:tav tm="0" fmla="#ppt_h*(1+0.4*sin(2.5*pi*$)*(1-$)^3)">
                                          <p:val>
                                            <p:fltVal val="0"/>
                                          </p:val>
                                        </p:tav>
                                        <p:tav tm="100000">
                                          <p:val>
                                            <p:fltVal val="1"/>
                                          </p:val>
                                        </p:tav>
                                      </p:tavLst>
                                    </p:anim>
                                    <p:anim to="" calcmode="lin" valueType="num">
                                      <p:cBhvr>
                                        <p:cTn id="8" dur="1000" fill="hold">
                                          <p:stCondLst>
                                            <p:cond delay="0"/>
                                          </p:stCondLst>
                                        </p:cTn>
                                        <p:tgtEl>
                                          <p:spTgt spid="7"/>
                                        </p:tgtEl>
                                        <p:attrNameLst>
                                          <p:attrName>ppt_y</p:attrName>
                                        </p:attrNameLst>
                                      </p:cBhvr>
                                      <p:tavLst>
                                        <p:tav tm="0" fmla="#ppt_y-0.5*#ppt_h+0.5*ppt_h">
                                          <p:val>
                                            <p:fltVal val="0"/>
                                          </p:val>
                                        </p:tav>
                                        <p:tav tm="100000">
                                          <p:val>
                                            <p:fltVal val="1"/>
                                          </p:val>
                                        </p:tav>
                                      </p:tavLst>
                                    </p:anim>
                                    <p:anim to="" calcmode="lin" valueType="num">
                                      <p:cBhvr>
                                        <p:cTn id="9" dur="167" fill="hold">
                                          <p:stCondLst>
                                            <p:cond delay="0"/>
                                          </p:stCondLst>
                                        </p:cTn>
                                        <p:tgtEl>
                                          <p:spTgt spid="7"/>
                                        </p:tgtEl>
                                        <p:attrNameLst>
                                          <p:attrName>ppt_h</p:attrName>
                                        </p:attrNameLst>
                                      </p:cBhvr>
                                      <p:tavLst>
                                        <p:tav tm="0" fmla="$^2*#ppt_h">
                                          <p:val>
                                            <p:fltVal val="0"/>
                                          </p:val>
                                        </p:tav>
                                        <p:tav tm="100000" fmla="#ppt_h">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7048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sp>
        <p:nvSpPr>
          <p:cNvPr id="5" name="Title 6"/>
          <p:cNvSpPr txBox="1"/>
          <p:nvPr>
            <p:custDataLst>
              <p:tags r:id="rId2"/>
            </p:custDataLst>
          </p:nvPr>
        </p:nvSpPr>
        <p:spPr>
          <a:xfrm>
            <a:off x="114935" y="83820"/>
            <a:ext cx="4203065" cy="537845"/>
          </a:xfrm>
          <a:prstGeom prst="rect">
            <a:avLst/>
          </a:prstGeom>
          <a:noFill/>
          <a:ln w="3175">
            <a:noFill/>
            <a:prstDash val="dash"/>
          </a:ln>
        </p:spPr>
        <p:txBody>
          <a:bodyPr wrap="square" lIns="63500" tIns="25400" rIns="63500" bIns="25400" anchor="t" anchorCtr="0">
            <a:normAutofit fontScale="5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小组名：^o^☛我しΘνの軟件ユ徎(•̀ᴗ•́)و</a:t>
            </a:r>
            <a:endParaRPr lang="zh-CN" altLang="en-US" sz="2800" spc="200" dirty="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项目标志"/>
          <p:cNvPicPr>
            <a:picLocks noChangeAspect="1"/>
          </p:cNvPicPr>
          <p:nvPr>
            <p:custDataLst>
              <p:tags r:id="rId3"/>
            </p:custDataLst>
          </p:nvPr>
        </p:nvPicPr>
        <p:blipFill>
          <a:blip r:embed="rId4"/>
          <a:stretch>
            <a:fillRect/>
          </a:stretch>
        </p:blipFill>
        <p:spPr>
          <a:xfrm>
            <a:off x="11487785" y="0"/>
            <a:ext cx="704215" cy="704215"/>
          </a:xfrm>
          <a:prstGeom prst="rect">
            <a:avLst/>
          </a:prstGeom>
        </p:spPr>
      </p:pic>
      <p:graphicFrame>
        <p:nvGraphicFramePr>
          <p:cNvPr id="6" name="表格 5"/>
          <p:cNvGraphicFramePr/>
          <p:nvPr>
            <p:custDataLst>
              <p:tags r:id="rId5"/>
            </p:custDataLst>
          </p:nvPr>
        </p:nvGraphicFramePr>
        <p:xfrm>
          <a:off x="3427095" y="704850"/>
          <a:ext cx="5339080" cy="5845810"/>
        </p:xfrm>
        <a:graphic>
          <a:graphicData uri="http://schemas.openxmlformats.org/drawingml/2006/table">
            <a:tbl>
              <a:tblPr firstRow="1" bandRow="1"/>
              <a:tblGrid>
                <a:gridCol w="3227705"/>
                <a:gridCol w="2111375"/>
              </a:tblGrid>
              <a:tr h="614045">
                <a:tc gridSpan="2">
                  <a:txBody>
                    <a:bodyPr/>
                    <a:p>
                      <a:pPr indent="0" algn="ctr">
                        <a:lnSpc>
                          <a:spcPct val="120000"/>
                        </a:lnSpc>
                        <a:spcBef>
                          <a:spcPts val="0"/>
                        </a:spcBef>
                        <a:spcAft>
                          <a:spcPts val="0"/>
                        </a:spcAft>
                        <a:buNone/>
                      </a:pPr>
                      <a:r>
                        <a:rPr lang="zh-CN" altLang="en-US" sz="1900" b="1" spc="130">
                          <a:solidFill>
                            <a:srgbClr val="03A9F5"/>
                          </a:solidFill>
                          <a:latin typeface="微软雅黑" panose="020B0503020204020204" pitchFamily="34" charset="-122"/>
                          <a:ea typeface="微软雅黑" panose="020B0503020204020204" pitchFamily="34" charset="-122"/>
                        </a:rPr>
                        <a:t>小组成员名单</a:t>
                      </a:r>
                      <a:endParaRPr lang="zh-CN" altLang="en-US" sz="1900" b="1"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w="19050">
                      <a:solidFill>
                        <a:srgbClr val="03A9F5"/>
                      </a:solidFill>
                      <a:prstDash val="solid"/>
                    </a:lnT>
                    <a:lnB w="12700">
                      <a:solidFill>
                        <a:srgbClr val="03A9F5"/>
                      </a:solidFill>
                      <a:prstDash val="solid"/>
                    </a:lnB>
                    <a:solidFill>
                      <a:srgbClr val="FFFFFF"/>
                    </a:solidFill>
                  </a:tcPr>
                </a:tc>
                <a:tc hMerge="1">
                  <a:tcPr>
                    <a:lnR>
                      <a:noFill/>
                    </a:lnR>
                    <a:lnT w="19050">
                      <a:solidFill>
                        <a:srgbClr val="03A9F5"/>
                      </a:solidFill>
                      <a:prstDash val="solid"/>
                    </a:lnT>
                    <a:lnB w="12700">
                      <a:solidFill>
                        <a:srgbClr val="03A9F5"/>
                      </a:solidFill>
                      <a:prstDash val="solid"/>
                    </a:lnB>
                  </a:tcPr>
                </a:tc>
              </a:tr>
              <a:tr h="614045">
                <a:tc>
                  <a:txBody>
                    <a:bodyPr/>
                    <a:p>
                      <a:pPr indent="0" algn="ctr">
                        <a:lnSpc>
                          <a:spcPct val="120000"/>
                        </a:lnSpc>
                        <a:spcBef>
                          <a:spcPts val="0"/>
                        </a:spcBef>
                        <a:spcAft>
                          <a:spcPts val="0"/>
                        </a:spcAft>
                        <a:buNone/>
                      </a:pPr>
                      <a:r>
                        <a:rPr lang="zh-CN" altLang="en-US" sz="1900" b="1" spc="130">
                          <a:solidFill>
                            <a:srgbClr val="03A9F5"/>
                          </a:solidFill>
                          <a:latin typeface="微软雅黑" panose="020B0503020204020204" pitchFamily="34" charset="-122"/>
                          <a:ea typeface="微软雅黑" panose="020B0503020204020204" pitchFamily="34" charset="-122"/>
                        </a:rPr>
                        <a:t>学号</a:t>
                      </a:r>
                      <a:endParaRPr lang="zh-CN" altLang="en-US" sz="1900" b="1"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w="6350">
                      <a:solidFill>
                        <a:srgbClr val="03A9F5"/>
                      </a:solidFill>
                      <a:prstDash val="dash"/>
                    </a:lnR>
                    <a:lnT w="12700">
                      <a:solidFill>
                        <a:srgbClr val="03A9F5"/>
                      </a:solidFill>
                      <a:prstDash val="solid"/>
                    </a:lnT>
                    <a:lnB w="12700">
                      <a:solidFill>
                        <a:srgbClr val="03A9F5"/>
                      </a:solidFill>
                      <a:prstDash val="solid"/>
                    </a:lnB>
                    <a:solidFill>
                      <a:srgbClr val="FFFFFF"/>
                    </a:solidFill>
                  </a:tcPr>
                </a:tc>
                <a:tc>
                  <a:txBody>
                    <a:bodyPr/>
                    <a:p>
                      <a:pPr indent="0" algn="ctr">
                        <a:lnSpc>
                          <a:spcPct val="120000"/>
                        </a:lnSpc>
                        <a:spcBef>
                          <a:spcPts val="0"/>
                        </a:spcBef>
                        <a:spcAft>
                          <a:spcPts val="0"/>
                        </a:spcAft>
                        <a:buNone/>
                      </a:pPr>
                      <a:r>
                        <a:rPr lang="zh-CN" altLang="en-US" sz="1900" b="1" spc="130">
                          <a:solidFill>
                            <a:srgbClr val="03A9F5"/>
                          </a:solidFill>
                          <a:latin typeface="微软雅黑" panose="020B0503020204020204" pitchFamily="34" charset="-122"/>
                          <a:ea typeface="微软雅黑" panose="020B0503020204020204" pitchFamily="34" charset="-122"/>
                        </a:rPr>
                        <a:t>姓名</a:t>
                      </a:r>
                      <a:endParaRPr lang="zh-CN" altLang="en-US" sz="1900" b="1"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w="6350">
                      <a:solidFill>
                        <a:srgbClr val="03A9F5"/>
                      </a:solidFill>
                      <a:prstDash val="dash"/>
                    </a:lnL>
                    <a:lnR>
                      <a:noFill/>
                    </a:lnR>
                    <a:lnT w="12700">
                      <a:solidFill>
                        <a:srgbClr val="03A9F5"/>
                      </a:solidFill>
                      <a:prstDash val="solid"/>
                    </a:lnT>
                    <a:lnB w="12700">
                      <a:solidFill>
                        <a:srgbClr val="03A9F5"/>
                      </a:solidFill>
                      <a:prstDash val="solid"/>
                    </a:lnB>
                    <a:solidFill>
                      <a:srgbClr val="FFFF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102299142</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w="12700">
                      <a:solidFill>
                        <a:srgbClr val="03A9F5"/>
                      </a:solidFill>
                      <a:prstDash val="solid"/>
                    </a:lnT>
                    <a:lnB>
                      <a:noFill/>
                    </a:lnB>
                    <a:solidFill>
                      <a:srgbClr val="FFFF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黄志昊（队长）</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w="12700">
                      <a:solidFill>
                        <a:srgbClr val="03A9F5"/>
                      </a:solidFill>
                      <a:prstDash val="solid"/>
                    </a:lnT>
                    <a:lnB>
                      <a:noFill/>
                    </a:lnB>
                    <a:solidFill>
                      <a:srgbClr val="FFFF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102101138</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郑人豪</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102101415</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卢泽强</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102101501</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王君妍</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102102128</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汪伟杰</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r>
              <a:tr h="577215">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102101409</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郭巧婷</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E2F6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102101434</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c>
                  <a:txBody>
                    <a:bodyPr/>
                    <a:p>
                      <a:pPr indent="0" algn="ctr">
                        <a:lnSpc>
                          <a:spcPct val="120000"/>
                        </a:lnSpc>
                        <a:spcBef>
                          <a:spcPts val="0"/>
                        </a:spcBef>
                        <a:spcAft>
                          <a:spcPts val="0"/>
                        </a:spcAft>
                        <a:buNone/>
                      </a:pPr>
                      <a:r>
                        <a:rPr lang="zh-CN" altLang="en-US" sz="1700" b="0" spc="130">
                          <a:solidFill>
                            <a:srgbClr val="03A9F5"/>
                          </a:solidFill>
                          <a:latin typeface="微软雅黑" panose="020B0503020204020204" pitchFamily="34" charset="-122"/>
                          <a:ea typeface="微软雅黑" panose="020B0503020204020204" pitchFamily="34" charset="-122"/>
                        </a:rPr>
                        <a:t>周柯</a:t>
                      </a:r>
                      <a:endParaRPr lang="zh-CN" altLang="en-US"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a:noFill/>
                    </a:lnB>
                    <a:solidFill>
                      <a:srgbClr val="FFFFFF"/>
                    </a:solidFill>
                  </a:tcPr>
                </a:tc>
              </a:tr>
              <a:tr h="577215">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102299241</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w="19050">
                      <a:solidFill>
                        <a:srgbClr val="03A9F5"/>
                      </a:solidFill>
                      <a:prstDash val="solid"/>
                    </a:lnB>
                    <a:solidFill>
                      <a:srgbClr val="E2F6FF"/>
                    </a:solidFill>
                  </a:tcPr>
                </a:tc>
                <a:tc>
                  <a:txBody>
                    <a:bodyPr/>
                    <a:p>
                      <a:pPr indent="0" algn="ctr">
                        <a:lnSpc>
                          <a:spcPct val="120000"/>
                        </a:lnSpc>
                        <a:spcBef>
                          <a:spcPts val="0"/>
                        </a:spcBef>
                        <a:spcAft>
                          <a:spcPts val="0"/>
                        </a:spcAft>
                        <a:buNone/>
                      </a:pPr>
                      <a:r>
                        <a:rPr lang="en-US" altLang="zh-CN" sz="1700" b="0" spc="130">
                          <a:solidFill>
                            <a:srgbClr val="03A9F5"/>
                          </a:solidFill>
                          <a:latin typeface="微软雅黑" panose="020B0503020204020204" pitchFamily="34" charset="-122"/>
                          <a:ea typeface="微软雅黑" panose="020B0503020204020204" pitchFamily="34" charset="-122"/>
                        </a:rPr>
                        <a:t>郭源欣</a:t>
                      </a:r>
                      <a:endParaRPr lang="en-US" altLang="zh-CN" sz="1700" b="0"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a:noFill/>
                    </a:lnR>
                    <a:lnT>
                      <a:noFill/>
                    </a:lnT>
                    <a:lnB w="19050">
                      <a:solidFill>
                        <a:srgbClr val="03A9F5"/>
                      </a:solidFill>
                      <a:prstDash val="solid"/>
                    </a:lnB>
                    <a:solidFill>
                      <a:srgbClr val="E2F6FF"/>
                    </a:solidFill>
                  </a:tcPr>
                </a:tc>
              </a:tr>
            </a:tbl>
          </a:graphicData>
        </a:graphic>
      </p:graphicFrame>
      <p:graphicFrame>
        <p:nvGraphicFramePr>
          <p:cNvPr id="24" name="表格 23"/>
          <p:cNvGraphicFramePr/>
          <p:nvPr>
            <p:custDataLst>
              <p:tags r:id="rId6"/>
            </p:custDataLst>
          </p:nvPr>
        </p:nvGraphicFramePr>
        <p:xfrm>
          <a:off x="3256280" y="1905000"/>
          <a:ext cx="5636260" cy="595630"/>
        </p:xfrm>
        <a:graphic>
          <a:graphicData uri="http://schemas.openxmlformats.org/drawingml/2006/table">
            <a:tbl>
              <a:tblPr firstRow="1" bandRow="1">
                <a:effectLst>
                  <a:outerShdw blurRad="50800" dist="76200" dir="2700000" algn="tl" rotWithShape="0">
                    <a:prstClr val="black">
                      <a:alpha val="45000"/>
                    </a:prstClr>
                  </a:outerShdw>
                </a:effectLst>
              </a:tblPr>
              <a:tblGrid>
                <a:gridCol w="3408045"/>
                <a:gridCol w="2228215"/>
              </a:tblGrid>
              <a:tr h="595630">
                <a:tc>
                  <a:txBody>
                    <a:bodyPr/>
                    <a:p>
                      <a:pPr indent="0" algn="ctr">
                        <a:lnSpc>
                          <a:spcPct val="120000"/>
                        </a:lnSpc>
                        <a:spcBef>
                          <a:spcPts val="0"/>
                        </a:spcBef>
                        <a:spcAft>
                          <a:spcPts val="0"/>
                        </a:spcAft>
                        <a:buNone/>
                      </a:pPr>
                      <a:r>
                        <a:rPr lang="en-US" altLang="zh-CN" sz="1800" b="1" spc="130">
                          <a:solidFill>
                            <a:srgbClr val="03A9F5"/>
                          </a:solidFill>
                          <a:latin typeface="微软雅黑" panose="020B0503020204020204" pitchFamily="34" charset="-122"/>
                          <a:ea typeface="微软雅黑" panose="020B0503020204020204" pitchFamily="34" charset="-122"/>
                        </a:rPr>
                        <a:t>102299142</a:t>
                      </a:r>
                      <a:endParaRPr lang="en-US" altLang="zh-CN" sz="1800" b="1"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w="28575">
                      <a:solidFill>
                        <a:srgbClr val="03A9F5"/>
                      </a:solidFill>
                      <a:prstDash val="solid"/>
                    </a:lnL>
                    <a:lnR>
                      <a:noFill/>
                    </a:lnR>
                    <a:lnT w="28575">
                      <a:solidFill>
                        <a:srgbClr val="03A9F5"/>
                      </a:solidFill>
                      <a:prstDash val="solid"/>
                    </a:lnT>
                    <a:lnB w="28575">
                      <a:solidFill>
                        <a:srgbClr val="03A9F5"/>
                      </a:solidFill>
                      <a:prstDash val="solid"/>
                    </a:lnB>
                    <a:solidFill>
                      <a:srgbClr val="FFFFFF"/>
                    </a:solidFill>
                  </a:tcPr>
                </a:tc>
                <a:tc>
                  <a:txBody>
                    <a:bodyPr/>
                    <a:p>
                      <a:pPr indent="0" algn="ctr">
                        <a:lnSpc>
                          <a:spcPct val="120000"/>
                        </a:lnSpc>
                        <a:spcBef>
                          <a:spcPts val="0"/>
                        </a:spcBef>
                        <a:spcAft>
                          <a:spcPts val="0"/>
                        </a:spcAft>
                        <a:buNone/>
                      </a:pPr>
                      <a:r>
                        <a:rPr lang="zh-CN" altLang="en-US" sz="1800" b="1" spc="130">
                          <a:solidFill>
                            <a:srgbClr val="03A9F5"/>
                          </a:solidFill>
                          <a:latin typeface="微软雅黑" panose="020B0503020204020204" pitchFamily="34" charset="-122"/>
                          <a:ea typeface="微软雅黑" panose="020B0503020204020204" pitchFamily="34" charset="-122"/>
                        </a:rPr>
                        <a:t>黄志昊（队长）</a:t>
                      </a:r>
                      <a:endParaRPr lang="zh-CN" altLang="en-US" sz="1800" b="1" spc="130">
                        <a:solidFill>
                          <a:srgbClr val="03A9F5"/>
                        </a:solidFill>
                        <a:latin typeface="微软雅黑" panose="020B0503020204020204" pitchFamily="34" charset="-122"/>
                        <a:ea typeface="微软雅黑" panose="020B0503020204020204" pitchFamily="34" charset="-122"/>
                      </a:endParaRPr>
                    </a:p>
                  </a:txBody>
                  <a:tcPr marL="215900" marR="215900" marT="133350" marB="133350" anchor="ctr">
                    <a:lnL>
                      <a:noFill/>
                    </a:lnL>
                    <a:lnR w="28575">
                      <a:solidFill>
                        <a:srgbClr val="03A9F5"/>
                      </a:solidFill>
                      <a:prstDash val="solid"/>
                    </a:lnR>
                    <a:lnT w="28575">
                      <a:solidFill>
                        <a:srgbClr val="03A9F5"/>
                      </a:solidFill>
                      <a:prstDash val="solid"/>
                    </a:lnT>
                    <a:lnB w="28575">
                      <a:solidFill>
                        <a:srgbClr val="03A9F5"/>
                      </a:solidFill>
                      <a:prstDash val="solid"/>
                    </a:lnB>
                    <a:solidFill>
                      <a:srgbClr val="FFFFFF"/>
                    </a:solidFill>
                  </a:tcPr>
                </a:tc>
              </a:tr>
            </a:tbl>
          </a:graphicData>
        </a:graphic>
      </p:graphicFrame>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10" name="矩形 9"/>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6241" y="469018"/>
            <a:ext cx="1821209" cy="923330"/>
          </a:xfrm>
          <a:prstGeom prst="rect">
            <a:avLst/>
          </a:prstGeom>
        </p:spPr>
        <p:txBody>
          <a:bodyPr wrap="square">
            <a:spAutoFit/>
          </a:bodyPr>
          <a:lstStyle/>
          <a:p>
            <a:r>
              <a:rPr lang="zh-CN" altLang="en-US" sz="5400" spc="120" dirty="0">
                <a:solidFill>
                  <a:srgbClr val="044F9E"/>
                </a:solidFill>
                <a:latin typeface="思源黑体 CN Bold" panose="020B0800000000000000" pitchFamily="34" charset="-122"/>
                <a:ea typeface="思源黑体 CN Bold" panose="020B0800000000000000" pitchFamily="34" charset="-122"/>
              </a:rPr>
              <a:t>目录</a:t>
            </a:r>
            <a:endParaRPr lang="zh-CN" altLang="en-US" sz="5400" spc="120" dirty="0">
              <a:solidFill>
                <a:srgbClr val="044F9E"/>
              </a:solidFill>
              <a:latin typeface="思源黑体 CN Bold" panose="020B0800000000000000" pitchFamily="34" charset="-122"/>
              <a:ea typeface="思源黑体 CN Bold" panose="020B0800000000000000" pitchFamily="34" charset="-122"/>
            </a:endParaRPr>
          </a:p>
        </p:txBody>
      </p:sp>
      <p:sp>
        <p:nvSpPr>
          <p:cNvPr id="19" name="椭圆 18"/>
          <p:cNvSpPr/>
          <p:nvPr/>
        </p:nvSpPr>
        <p:spPr>
          <a:xfrm>
            <a:off x="6996094" y="1049338"/>
            <a:ext cx="438150" cy="438150"/>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92641" y="5925889"/>
            <a:ext cx="1819421" cy="1819421"/>
          </a:xfrm>
          <a:prstGeom prst="ellipse">
            <a:avLst/>
          </a:prstGeom>
          <a:gradFill>
            <a:gsLst>
              <a:gs pos="0">
                <a:srgbClr val="0258A7"/>
              </a:gs>
              <a:gs pos="27800">
                <a:srgbClr val="0258A7"/>
              </a:gs>
              <a:gs pos="100000">
                <a:srgbClr val="0258A7">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62360" y="549275"/>
            <a:ext cx="2430281" cy="769441"/>
          </a:xfrm>
          <a:prstGeom prst="rect">
            <a:avLst/>
          </a:prstGeom>
        </p:spPr>
        <p:txBody>
          <a:bodyPr wrap="none">
            <a:spAutoFit/>
          </a:bodyPr>
          <a:lstStyle/>
          <a:p>
            <a:r>
              <a:rPr lang="en-US" altLang="zh-CN" sz="4400" spc="120" dirty="0" smtClean="0">
                <a:solidFill>
                  <a:srgbClr val="0258A7"/>
                </a:solidFill>
                <a:latin typeface="思源黑体 CN Bold" panose="020B0800000000000000" pitchFamily="34" charset="-122"/>
                <a:ea typeface="思源黑体 CN Bold" panose="020B0800000000000000" pitchFamily="34" charset="-122"/>
              </a:rPr>
              <a:t>C</a:t>
            </a:r>
            <a:r>
              <a:rPr lang="en-US" altLang="zh-CN" sz="3600" spc="120" dirty="0" smtClean="0">
                <a:solidFill>
                  <a:srgbClr val="0258A7"/>
                </a:solidFill>
                <a:latin typeface="思源黑体 CN Bold" panose="020B0800000000000000" pitchFamily="34" charset="-122"/>
                <a:ea typeface="思源黑体 CN Bold" panose="020B0800000000000000" pitchFamily="34" charset="-122"/>
              </a:rPr>
              <a:t>ontents</a:t>
            </a:r>
            <a:endParaRPr lang="zh-CN" altLang="en-US" sz="3600" spc="120" dirty="0">
              <a:solidFill>
                <a:srgbClr val="0258A7"/>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2286968"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游戏介绍</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7878591" y="2687409"/>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实现方式</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130709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01</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4" name="矩形 23"/>
          <p:cNvSpPr/>
          <p:nvPr/>
        </p:nvSpPr>
        <p:spPr>
          <a:xfrm>
            <a:off x="2286968" y="3204016"/>
            <a:ext cx="2769416" cy="245110"/>
          </a:xfrm>
          <a:prstGeom prst="rect">
            <a:avLst/>
          </a:prstGeom>
        </p:spPr>
        <p:txBody>
          <a:bodyPr wrap="square">
            <a:spAutoFit/>
          </a:bodyPr>
          <a:lstStyle/>
          <a:p>
            <a:pPr algn="dist"/>
            <a:r>
              <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rPr>
              <a:t>Game introduction</a:t>
            </a:r>
            <a:endParaRPr lang="en-US" altLang="zh-CN" sz="10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5" name="矩形 24"/>
          <p:cNvSpPr/>
          <p:nvPr/>
        </p:nvSpPr>
        <p:spPr>
          <a:xfrm>
            <a:off x="7878591" y="3204016"/>
            <a:ext cx="2862176"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Implementation method</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cxnSp>
        <p:nvCxnSpPr>
          <p:cNvPr id="30" name="直接连接符 29"/>
          <p:cNvCxnSpPr/>
          <p:nvPr/>
        </p:nvCxnSpPr>
        <p:spPr>
          <a:xfrm>
            <a:off x="2134644"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870321" y="2765264"/>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02</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5" name="直接连接符 34"/>
          <p:cNvCxnSpPr/>
          <p:nvPr/>
        </p:nvCxnSpPr>
        <p:spPr>
          <a:xfrm>
            <a:off x="7720175" y="2847027"/>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86968"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性能指标</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8" name="矩形 7"/>
          <p:cNvSpPr/>
          <p:nvPr/>
        </p:nvSpPr>
        <p:spPr>
          <a:xfrm>
            <a:off x="7878591" y="4668462"/>
            <a:ext cx="3006319" cy="583565"/>
          </a:xfrm>
          <a:prstGeom prst="rect">
            <a:avLst/>
          </a:prstGeom>
        </p:spPr>
        <p:txBody>
          <a:bodyPr wrap="square">
            <a:spAutoFit/>
          </a:bodyPr>
          <a:lstStyle/>
          <a:p>
            <a:r>
              <a:rPr lang="zh-CN" altLang="en-US" sz="3200" spc="120" dirty="0" smtClean="0">
                <a:solidFill>
                  <a:srgbClr val="0258A7"/>
                </a:solidFill>
                <a:latin typeface="思源黑体 CN Medium" panose="020B0600000000000000" pitchFamily="34" charset="-122"/>
                <a:ea typeface="思源黑体 CN Medium" panose="020B0600000000000000" pitchFamily="34" charset="-122"/>
              </a:rPr>
              <a:t>验收标准</a:t>
            </a:r>
            <a:endParaRPr lang="zh-CN" altLang="en-US" sz="3200" spc="120" dirty="0">
              <a:solidFill>
                <a:srgbClr val="0258A7"/>
              </a:solidFill>
              <a:latin typeface="思源黑体 CN Medium" panose="020B0600000000000000" pitchFamily="34" charset="-122"/>
              <a:ea typeface="思源黑体 CN Medium" panose="020B0600000000000000" pitchFamily="34" charset="-122"/>
            </a:endParaRPr>
          </a:p>
        </p:txBody>
      </p:sp>
      <p:sp>
        <p:nvSpPr>
          <p:cNvPr id="26" name="矩形 25"/>
          <p:cNvSpPr/>
          <p:nvPr/>
        </p:nvSpPr>
        <p:spPr>
          <a:xfrm>
            <a:off x="2286968" y="5177037"/>
            <a:ext cx="2271680"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Performance indicators</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878591" y="5177037"/>
            <a:ext cx="2127505" cy="245110"/>
          </a:xfrm>
          <a:prstGeom prst="rect">
            <a:avLst/>
          </a:prstGeom>
        </p:spPr>
        <p:txBody>
          <a:bodyPr wrap="square">
            <a:spAutoFit/>
          </a:bodyPr>
          <a:lstStyle/>
          <a:p>
            <a:pPr algn="dist"/>
            <a:r>
              <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Acceptance criteria</a:t>
            </a:r>
            <a:endParaRPr lang="en-US" altLang="zh-CN"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32" name="矩形 31"/>
          <p:cNvSpPr/>
          <p:nvPr/>
        </p:nvSpPr>
        <p:spPr>
          <a:xfrm>
            <a:off x="130709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03</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3" name="直接连接符 32"/>
          <p:cNvCxnSpPr/>
          <p:nvPr/>
        </p:nvCxnSpPr>
        <p:spPr>
          <a:xfrm>
            <a:off x="2134644"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870321" y="4701173"/>
            <a:ext cx="828490" cy="584775"/>
          </a:xfrm>
          <a:prstGeom prst="rect">
            <a:avLst/>
          </a:prstGeom>
        </p:spPr>
        <p:txBody>
          <a:bodyPr wrap="square">
            <a:spAutoFit/>
          </a:bodyPr>
          <a:lstStyle/>
          <a:p>
            <a:r>
              <a:rPr lang="en-US" altLang="zh-CN" sz="3200" b="1" spc="120" dirty="0" smtClean="0">
                <a:solidFill>
                  <a:srgbClr val="0258A7"/>
                </a:solidFill>
                <a:latin typeface="思源黑体 CN Medium" panose="020B0600000000000000" pitchFamily="34" charset="-122"/>
                <a:ea typeface="思源黑体 CN Medium" panose="020B0600000000000000" pitchFamily="34" charset="-122"/>
              </a:rPr>
              <a:t>04</a:t>
            </a:r>
            <a:endParaRPr lang="zh-CN" altLang="en-US" sz="3200" b="1" spc="120" dirty="0">
              <a:solidFill>
                <a:srgbClr val="0258A7"/>
              </a:solidFill>
              <a:latin typeface="思源黑体 CN Medium" panose="020B0600000000000000" pitchFamily="34" charset="-122"/>
              <a:ea typeface="思源黑体 CN Medium" panose="020B0600000000000000" pitchFamily="34" charset="-122"/>
            </a:endParaRPr>
          </a:p>
        </p:txBody>
      </p:sp>
      <p:cxnSp>
        <p:nvCxnSpPr>
          <p:cNvPr id="37" name="直接连接符 36"/>
          <p:cNvCxnSpPr/>
          <p:nvPr/>
        </p:nvCxnSpPr>
        <p:spPr>
          <a:xfrm>
            <a:off x="7720175" y="4782936"/>
            <a:ext cx="0" cy="425157"/>
          </a:xfrm>
          <a:prstGeom prst="line">
            <a:avLst/>
          </a:prstGeom>
          <a:ln w="31750">
            <a:solidFill>
              <a:srgbClr val="085B93"/>
            </a:solidFill>
          </a:ln>
        </p:spPr>
        <p:style>
          <a:lnRef idx="1">
            <a:schemeClr val="accent1"/>
          </a:lnRef>
          <a:fillRef idx="0">
            <a:schemeClr val="accent1"/>
          </a:fillRef>
          <a:effectRef idx="0">
            <a:schemeClr val="accent1"/>
          </a:effectRef>
          <a:fontRef idx="minor">
            <a:schemeClr val="tx1"/>
          </a:fontRef>
        </p:style>
      </p:cxnSp>
      <p:pic>
        <p:nvPicPr>
          <p:cNvPr id="12" name="图片 11"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6241" y="1860948"/>
            <a:ext cx="1540806" cy="523220"/>
          </a:xfrm>
          <a:prstGeom prst="rect">
            <a:avLst/>
          </a:prstGeom>
        </p:spPr>
        <p:txBody>
          <a:bodyPr wrap="none">
            <a:spAutoFit/>
          </a:bodyPr>
          <a:lstStyle/>
          <a:p>
            <a:r>
              <a:rPr lang="en-US" altLang="zh-CN" sz="2800" spc="120" dirty="0" smtClean="0">
                <a:solidFill>
                  <a:srgbClr val="0260B6"/>
                </a:solidFill>
                <a:latin typeface="思源黑体 CN Bold" panose="020B0800000000000000" pitchFamily="34" charset="-122"/>
                <a:ea typeface="思源黑体 CN Bold" panose="020B0800000000000000" pitchFamily="34" charset="-122"/>
              </a:rPr>
              <a:t>Part 01</a:t>
            </a:r>
            <a:endParaRPr lang="zh-CN" altLang="en-US" sz="2800" spc="120" dirty="0">
              <a:solidFill>
                <a:srgbClr val="0260B6"/>
              </a:solidFill>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635513" y="2404722"/>
            <a:ext cx="4553364" cy="829945"/>
          </a:xfrm>
          <a:prstGeom prst="rect">
            <a:avLst/>
          </a:prstGeom>
        </p:spPr>
        <p:txBody>
          <a:bodyPr wrap="square">
            <a:spAutoFit/>
          </a:bodyPr>
          <a:lstStyle/>
          <a:p>
            <a:r>
              <a:rPr lang="zh-CN" altLang="en-US" sz="48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4800" spc="120" dirty="0">
              <a:solidFill>
                <a:srgbClr val="044F9E"/>
              </a:solidFill>
              <a:latin typeface="思源黑体 CN Bold" panose="020B0800000000000000" pitchFamily="34" charset="-122"/>
              <a:ea typeface="思源黑体 CN Bold" panose="020B0800000000000000" pitchFamily="34" charset="-122"/>
            </a:endParaRPr>
          </a:p>
        </p:txBody>
      </p:sp>
      <p:sp>
        <p:nvSpPr>
          <p:cNvPr id="18" name="矩形 17"/>
          <p:cNvSpPr/>
          <p:nvPr/>
        </p:nvSpPr>
        <p:spPr>
          <a:xfrm>
            <a:off x="679223" y="3300167"/>
            <a:ext cx="3913417" cy="583565"/>
          </a:xfrm>
          <a:prstGeom prst="rect">
            <a:avLst/>
          </a:prstGeom>
        </p:spPr>
        <p:txBody>
          <a:bodyPr wrap="square">
            <a:spAutoFit/>
          </a:bodyPr>
          <a:lstStyle/>
          <a:p>
            <a:pPr algn="dist" fontAlgn="t"/>
            <a:r>
              <a:rPr lang="en-US" altLang="zh-CN" sz="16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Game introduction</a:t>
            </a:r>
            <a:endParaRPr lang="en-US" altLang="zh-CN" sz="1600" spc="120" dirty="0" smtClean="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a:p>
            <a:pPr algn="dist" fontAlgn="t"/>
            <a:endParaRPr lang="zh-CN" altLang="en-US" sz="1600" spc="120" dirty="0">
              <a:solidFill>
                <a:srgbClr val="0260B6"/>
              </a:solidFill>
              <a:latin typeface="思源黑体 CN Medium" panose="020B0600000000000000" pitchFamily="34" charset="-122"/>
              <a:ea typeface="思源黑体 CN Medium" panose="020B0600000000000000" pitchFamily="34" charset="-122"/>
            </a:endParaRPr>
          </a:p>
        </p:txBody>
      </p:sp>
      <p:pic>
        <p:nvPicPr>
          <p:cNvPr id="2" name="图片 1" descr="项目标志"/>
          <p:cNvPicPr>
            <a:picLocks noChangeAspect="1"/>
          </p:cNvPicPr>
          <p:nvPr>
            <p:custDataLst>
              <p:tags r:id="rId2"/>
            </p:custDataLst>
          </p:nvPr>
        </p:nvPicPr>
        <p:blipFill>
          <a:blip r:embed="rId3"/>
          <a:stretch>
            <a:fillRect/>
          </a:stretch>
        </p:blipFill>
        <p:spPr>
          <a:xfrm>
            <a:off x="6481445" y="1235710"/>
            <a:ext cx="3949065" cy="3949065"/>
          </a:xfrm>
          <a:prstGeom prst="rect">
            <a:avLst/>
          </a:prstGeom>
        </p:spPr>
      </p:pic>
      <p:sp>
        <p:nvSpPr>
          <p:cNvPr id="3" name="文本框 2"/>
          <p:cNvSpPr txBox="1"/>
          <p:nvPr/>
        </p:nvSpPr>
        <p:spPr>
          <a:xfrm>
            <a:off x="635635" y="3806825"/>
            <a:ext cx="4671060" cy="1169035"/>
          </a:xfrm>
          <a:prstGeom prst="rect">
            <a:avLst/>
          </a:prstGeom>
          <a:noFill/>
        </p:spPr>
        <p:txBody>
          <a:bodyPr wrap="square" rtlCol="0">
            <a:no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核心玩法设计：</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双人合作划船</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传送门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descr="7b0a2020202022776f7264617274223a20227b5c2269645c223a32353030323037312c5c227469645c223a31333532367d220a7d0a"/>
          <p:cNvSpPr/>
          <p:nvPr>
            <p:custDataLst>
              <p:tags r:id="rId4"/>
            </p:custDataLst>
          </p:nvPr>
        </p:nvSpPr>
        <p:spPr>
          <a:xfrm>
            <a:off x="7380288" y="588010"/>
            <a:ext cx="2011680" cy="647700"/>
          </a:xfrm>
          <a:prstGeom prst="rect">
            <a:avLst/>
          </a:prstGeom>
          <a:noFill/>
        </p:spPr>
        <p:txBody>
          <a:bodyPr wrap="none" lIns="90170" tIns="46990" rIns="90170" bIns="46990" rtlCol="0" anchor="t">
            <a:spAutoFit/>
          </a:bodyPr>
          <a:p>
            <a:pPr algn="ctr"/>
            <a:r>
              <a:rPr lang="zh-CN" altLang="en-US" sz="3600" b="1">
                <a:ln w="25400" cmpd="dbl">
                  <a:gradFill>
                    <a:gsLst>
                      <a:gs pos="0">
                        <a:srgbClr val="9F7D34"/>
                      </a:gs>
                      <a:gs pos="100000">
                        <a:srgbClr val="EEE3CA"/>
                      </a:gs>
                    </a:gsLst>
                  </a:gradFill>
                  <a:bevel/>
                </a:ln>
                <a:solidFill>
                  <a:srgbClr val="3B3B3B"/>
                </a:solidFill>
                <a:effectLst>
                  <a:outerShdw blurRad="12700" dist="38100" dir="7680000" algn="t" rotWithShape="0">
                    <a:srgbClr val="226E4B">
                      <a:alpha val="100000"/>
                    </a:srgbClr>
                  </a:outerShdw>
                </a:effectLst>
                <a:latin typeface="汉仪程行简" panose="00020600040101010101" charset="-122"/>
                <a:ea typeface="汉仪程行简" panose="00020600040101010101" charset="-122"/>
              </a:rPr>
              <a:t>项目标志</a:t>
            </a:r>
            <a:endParaRPr lang="zh-CN" altLang="en-US" sz="3600" b="1">
              <a:ln w="25400" cmpd="dbl">
                <a:gradFill>
                  <a:gsLst>
                    <a:gs pos="0">
                      <a:srgbClr val="9F7D34"/>
                    </a:gs>
                    <a:gs pos="100000">
                      <a:srgbClr val="EEE3CA"/>
                    </a:gs>
                  </a:gsLst>
                </a:gradFill>
                <a:bevel/>
              </a:ln>
              <a:solidFill>
                <a:srgbClr val="3B3B3B"/>
              </a:solidFill>
              <a:effectLst>
                <a:outerShdw blurRad="12700" dist="38100" dir="7680000" algn="t" rotWithShape="0">
                  <a:srgbClr val="226E4B">
                    <a:alpha val="100000"/>
                  </a:srgbClr>
                </a:outerShdw>
              </a:effectLst>
              <a:latin typeface="汉仪程行简" panose="00020600040101010101" charset="-122"/>
              <a:ea typeface="汉仪程行简" panose="0002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3745230" cy="608965"/>
          </a:xfrm>
          <a:prstGeom prst="rect">
            <a:avLst/>
          </a:prstGeom>
        </p:spPr>
        <p:txBody>
          <a:bodyPr wrap="square">
            <a:noAutofit/>
          </a:bodyPr>
          <a:lstStyle/>
          <a:p>
            <a:r>
              <a:rPr lang="zh-CN" altLang="en-US" sz="32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3200" spc="120" dirty="0">
              <a:solidFill>
                <a:srgbClr val="044F9E"/>
              </a:solidFill>
              <a:latin typeface="思源黑体 CN Bold" panose="020B0800000000000000" pitchFamily="34" charset="-122"/>
              <a:ea typeface="思源黑体 CN Bold" panose="020B0800000000000000" pitchFamily="34" charset="-122"/>
            </a:endParaRPr>
          </a:p>
        </p:txBody>
      </p:sp>
      <p:sp>
        <p:nvSpPr>
          <p:cNvPr id="3" name="文本框 2"/>
          <p:cNvSpPr txBox="1"/>
          <p:nvPr/>
        </p:nvSpPr>
        <p:spPr>
          <a:xfrm>
            <a:off x="1678940" y="608965"/>
            <a:ext cx="8757920" cy="1169035"/>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核心玩法设计：</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双人合作划船</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传送门</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pic>
        <p:nvPicPr>
          <p:cNvPr id="8" name="图片 7"/>
          <p:cNvPicPr>
            <a:picLocks noChangeAspect="1"/>
          </p:cNvPicPr>
          <p:nvPr/>
        </p:nvPicPr>
        <p:blipFill>
          <a:blip r:embed="rId4"/>
          <a:stretch>
            <a:fillRect/>
          </a:stretch>
        </p:blipFill>
        <p:spPr>
          <a:xfrm>
            <a:off x="143510" y="1572895"/>
            <a:ext cx="7876540" cy="5142230"/>
          </a:xfrm>
          <a:prstGeom prst="rect">
            <a:avLst/>
          </a:prstGeom>
        </p:spPr>
      </p:pic>
      <p:graphicFrame>
        <p:nvGraphicFramePr>
          <p:cNvPr id="13" name="图示 12"/>
          <p:cNvGraphicFramePr/>
          <p:nvPr/>
        </p:nvGraphicFramePr>
        <p:xfrm>
          <a:off x="8081645" y="1572895"/>
          <a:ext cx="4182745" cy="50533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193142"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3745230" cy="608965"/>
          </a:xfrm>
          <a:prstGeom prst="rect">
            <a:avLst/>
          </a:prstGeom>
        </p:spPr>
        <p:txBody>
          <a:bodyPr wrap="square">
            <a:noAutofit/>
          </a:bodyPr>
          <a:lstStyle/>
          <a:p>
            <a:r>
              <a:rPr lang="zh-CN" altLang="en-US" sz="32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3200" spc="120" dirty="0">
              <a:solidFill>
                <a:srgbClr val="044F9E"/>
              </a:solidFill>
              <a:latin typeface="思源黑体 CN Bold" panose="020B0800000000000000" pitchFamily="34" charset="-122"/>
              <a:ea typeface="思源黑体 CN Bold" panose="020B0800000000000000" pitchFamily="34" charset="-122"/>
            </a:endParaRPr>
          </a:p>
        </p:txBody>
      </p:sp>
      <p:sp>
        <p:nvSpPr>
          <p:cNvPr id="3" name="文本框 2"/>
          <p:cNvSpPr txBox="1"/>
          <p:nvPr/>
        </p:nvSpPr>
        <p:spPr>
          <a:xfrm>
            <a:off x="1678940" y="608965"/>
            <a:ext cx="8757920" cy="1169035"/>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核心玩法设计：</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双人合作划船</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传送门</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graphicFrame>
        <p:nvGraphicFramePr>
          <p:cNvPr id="13" name="图示 12"/>
          <p:cNvGraphicFramePr/>
          <p:nvPr/>
        </p:nvGraphicFramePr>
        <p:xfrm>
          <a:off x="7239635" y="1677670"/>
          <a:ext cx="4182745" cy="49485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图片 1"/>
          <p:cNvPicPr>
            <a:picLocks noChangeAspect="1"/>
          </p:cNvPicPr>
          <p:nvPr/>
        </p:nvPicPr>
        <p:blipFill>
          <a:blip r:embed="rId9"/>
          <a:stretch>
            <a:fillRect/>
          </a:stretch>
        </p:blipFill>
        <p:spPr>
          <a:xfrm>
            <a:off x="922655" y="1573530"/>
            <a:ext cx="5692775" cy="5156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3745230" cy="608965"/>
          </a:xfrm>
          <a:prstGeom prst="rect">
            <a:avLst/>
          </a:prstGeom>
        </p:spPr>
        <p:txBody>
          <a:bodyPr wrap="square">
            <a:noAutofit/>
          </a:bodyPr>
          <a:lstStyle/>
          <a:p>
            <a:r>
              <a:rPr lang="zh-CN" altLang="en-US" sz="32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3200" spc="120" dirty="0">
              <a:solidFill>
                <a:srgbClr val="044F9E"/>
              </a:solidFill>
              <a:latin typeface="思源黑体 CN Bold" panose="020B0800000000000000" pitchFamily="34" charset="-122"/>
              <a:ea typeface="思源黑体 CN Bold" panose="020B0800000000000000" pitchFamily="34" charset="-122"/>
            </a:endParaRPr>
          </a:p>
        </p:txBody>
      </p:sp>
      <p:sp>
        <p:nvSpPr>
          <p:cNvPr id="3" name="文本框 2"/>
          <p:cNvSpPr txBox="1"/>
          <p:nvPr/>
        </p:nvSpPr>
        <p:spPr>
          <a:xfrm>
            <a:off x="1678940" y="608965"/>
            <a:ext cx="8757920" cy="1169035"/>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核心玩法设计：</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双人合作划船</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传送门</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pic>
        <p:nvPicPr>
          <p:cNvPr id="7" name="图片 6" descr="平面设计风格的Web服务器图标说明。数据库的象征。"/>
          <p:cNvPicPr>
            <a:picLocks noChangeAspect="1"/>
          </p:cNvPicPr>
          <p:nvPr/>
        </p:nvPicPr>
        <p:blipFill>
          <a:blip r:embed="rId4"/>
          <a:stretch>
            <a:fillRect/>
          </a:stretch>
        </p:blipFill>
        <p:spPr>
          <a:xfrm>
            <a:off x="2322195" y="1945005"/>
            <a:ext cx="4413885" cy="4413885"/>
          </a:xfrm>
          <a:prstGeom prst="rect">
            <a:avLst/>
          </a:prstGeom>
        </p:spPr>
      </p:pic>
      <p:graphicFrame>
        <p:nvGraphicFramePr>
          <p:cNvPr id="10" name="图示 9"/>
          <p:cNvGraphicFramePr/>
          <p:nvPr/>
        </p:nvGraphicFramePr>
        <p:xfrm>
          <a:off x="7423785" y="2441575"/>
          <a:ext cx="4064000" cy="30905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3745230" cy="608965"/>
          </a:xfrm>
          <a:prstGeom prst="rect">
            <a:avLst/>
          </a:prstGeom>
        </p:spPr>
        <p:txBody>
          <a:bodyPr wrap="square">
            <a:noAutofit/>
          </a:bodyPr>
          <a:lstStyle/>
          <a:p>
            <a:r>
              <a:rPr lang="zh-CN" altLang="en-US" sz="32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3200" spc="120" dirty="0">
              <a:solidFill>
                <a:srgbClr val="044F9E"/>
              </a:solidFill>
              <a:latin typeface="思源黑体 CN Bold" panose="020B0800000000000000" pitchFamily="34" charset="-122"/>
              <a:ea typeface="思源黑体 CN Bold" panose="020B0800000000000000" pitchFamily="34" charset="-122"/>
            </a:endParaRPr>
          </a:p>
        </p:txBody>
      </p:sp>
      <p:sp>
        <p:nvSpPr>
          <p:cNvPr id="3" name="文本框 2"/>
          <p:cNvSpPr txBox="1"/>
          <p:nvPr/>
        </p:nvSpPr>
        <p:spPr>
          <a:xfrm>
            <a:off x="1678940" y="608965"/>
            <a:ext cx="8757920" cy="1169035"/>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2800" b="1">
                <a:latin typeface="微软雅黑" panose="020B0503020204020204" pitchFamily="34" charset="-122"/>
                <a:ea typeface="微软雅黑" panose="020B0503020204020204" pitchFamily="34" charset="-122"/>
                <a:cs typeface="微软雅黑" panose="020B0503020204020204" pitchFamily="34" charset="-122"/>
              </a:rPr>
              <a:t>游戏操作方式</a:t>
            </a:r>
            <a:endParaRPr lang="zh-CN" sz="2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pic>
        <p:nvPicPr>
          <p:cNvPr id="7" name="图片 6"/>
          <p:cNvPicPr>
            <a:picLocks noChangeAspect="1"/>
          </p:cNvPicPr>
          <p:nvPr/>
        </p:nvPicPr>
        <p:blipFill>
          <a:blip r:embed="rId4"/>
          <a:stretch>
            <a:fillRect/>
          </a:stretch>
        </p:blipFill>
        <p:spPr>
          <a:xfrm>
            <a:off x="1678940" y="1536700"/>
            <a:ext cx="3358515" cy="5263515"/>
          </a:xfrm>
          <a:prstGeom prst="rect">
            <a:avLst/>
          </a:prstGeom>
        </p:spPr>
      </p:pic>
      <p:pic>
        <p:nvPicPr>
          <p:cNvPr id="8" name="图片 7" descr="电脑键盘和鼠标"/>
          <p:cNvPicPr>
            <a:picLocks noChangeAspect="1"/>
          </p:cNvPicPr>
          <p:nvPr/>
        </p:nvPicPr>
        <p:blipFill>
          <a:blip r:embed="rId5"/>
          <a:stretch>
            <a:fillRect/>
          </a:stretch>
        </p:blipFill>
        <p:spPr>
          <a:xfrm>
            <a:off x="5953125" y="1700530"/>
            <a:ext cx="4537710" cy="3104515"/>
          </a:xfrm>
          <a:prstGeom prst="rect">
            <a:avLst/>
          </a:prstGeom>
        </p:spPr>
      </p:pic>
      <p:sp>
        <p:nvSpPr>
          <p:cNvPr id="9" name="文本框 8"/>
          <p:cNvSpPr txBox="1"/>
          <p:nvPr/>
        </p:nvSpPr>
        <p:spPr>
          <a:xfrm>
            <a:off x="6141720" y="5223510"/>
            <a:ext cx="4064000" cy="1198880"/>
          </a:xfrm>
          <a:prstGeom prst="rect">
            <a:avLst/>
          </a:prstGeom>
          <a:noFill/>
        </p:spPr>
        <p:txBody>
          <a:bodyPr wrap="square" rtlCol="0">
            <a:spAutoFit/>
          </a:bodyPr>
          <a:p>
            <a:r>
              <a:rPr lang="zh-CN" altLang="en-US"/>
              <a:t>左玩家：纯键盘</a:t>
            </a:r>
            <a:r>
              <a:rPr lang="en-US" altLang="zh-CN"/>
              <a:t>-A\D</a:t>
            </a:r>
            <a:r>
              <a:rPr lang="zh-CN" altLang="en-US"/>
              <a:t>控制划船方向，</a:t>
            </a:r>
            <a:r>
              <a:rPr lang="en-US" altLang="zh-CN"/>
              <a:t>Q/E</a:t>
            </a:r>
            <a:r>
              <a:rPr lang="zh-CN" altLang="en-US"/>
              <a:t>控制瞄准方向，</a:t>
            </a:r>
            <a:r>
              <a:rPr lang="en-US" altLang="zh-CN"/>
              <a:t>J</a:t>
            </a:r>
            <a:r>
              <a:rPr lang="zh-CN" altLang="en-US"/>
              <a:t>发射传送门</a:t>
            </a:r>
            <a:endParaRPr lang="zh-CN" altLang="en-US"/>
          </a:p>
          <a:p>
            <a:r>
              <a:rPr lang="zh-CN" altLang="en-US"/>
              <a:t>右玩家：键盘</a:t>
            </a:r>
            <a:r>
              <a:rPr lang="en-US" altLang="zh-CN"/>
              <a:t>+</a:t>
            </a:r>
            <a:r>
              <a:rPr lang="zh-CN" altLang="en-US"/>
              <a:t>鼠标</a:t>
            </a:r>
            <a:r>
              <a:rPr lang="en-US" altLang="zh-CN"/>
              <a:t>-</a:t>
            </a:r>
            <a:r>
              <a:rPr lang="zh-CN" altLang="en-US"/>
              <a:t>左右控制划船方向，使用鼠标进行瞄准，左键发送传送门</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7813" b="7813"/>
          <a:stretch>
            <a:fillRect/>
          </a:stretch>
        </p:blipFill>
        <p:spPr>
          <a:xfrm>
            <a:off x="737" y="0"/>
            <a:ext cx="12263552" cy="6898248"/>
          </a:xfrm>
          <a:prstGeom prst="rect">
            <a:avLst/>
          </a:prstGeom>
        </p:spPr>
      </p:pic>
      <p:sp>
        <p:nvSpPr>
          <p:cNvPr id="5" name="矩形 4"/>
          <p:cNvSpPr/>
          <p:nvPr/>
        </p:nvSpPr>
        <p:spPr>
          <a:xfrm>
            <a:off x="0" y="0"/>
            <a:ext cx="12263561" cy="6858000"/>
          </a:xfrm>
          <a:prstGeom prst="rect">
            <a:avLst/>
          </a:prstGeom>
          <a:solidFill>
            <a:srgbClr val="F5F5F5">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0"/>
            <a:ext cx="3745230" cy="608965"/>
          </a:xfrm>
          <a:prstGeom prst="rect">
            <a:avLst/>
          </a:prstGeom>
        </p:spPr>
        <p:txBody>
          <a:bodyPr wrap="square">
            <a:noAutofit/>
          </a:bodyPr>
          <a:lstStyle/>
          <a:p>
            <a:r>
              <a:rPr lang="zh-CN" altLang="en-US" sz="3200" spc="120" dirty="0">
                <a:solidFill>
                  <a:srgbClr val="044F9E"/>
                </a:solidFill>
                <a:latin typeface="思源黑体 CN Bold" panose="020B0800000000000000" pitchFamily="34" charset="-122"/>
                <a:ea typeface="思源黑体 CN Bold" panose="020B0800000000000000" pitchFamily="34" charset="-122"/>
              </a:rPr>
              <a:t>游戏介绍</a:t>
            </a:r>
            <a:endParaRPr lang="zh-CN" altLang="en-US" sz="3200" spc="120" dirty="0">
              <a:solidFill>
                <a:srgbClr val="044F9E"/>
              </a:solidFill>
              <a:latin typeface="思源黑体 CN Bold" panose="020B0800000000000000" pitchFamily="34" charset="-122"/>
              <a:ea typeface="思源黑体 CN Bold" panose="020B0800000000000000" pitchFamily="34" charset="-122"/>
            </a:endParaRPr>
          </a:p>
        </p:txBody>
      </p:sp>
      <p:sp>
        <p:nvSpPr>
          <p:cNvPr id="3" name="文本框 2"/>
          <p:cNvSpPr txBox="1"/>
          <p:nvPr/>
        </p:nvSpPr>
        <p:spPr>
          <a:xfrm>
            <a:off x="1678940" y="608965"/>
            <a:ext cx="8757920" cy="1169035"/>
          </a:xfrm>
          <a:prstGeom prst="rect">
            <a:avLst/>
          </a:prstGeom>
          <a:noFill/>
        </p:spPr>
        <p:txBody>
          <a:bodyPr wrap="square" rtlCol="0">
            <a:noAutofit/>
          </a:bodyPr>
          <a:p>
            <a:pPr algn="ct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游戏名：《船送们》</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2800" b="1">
                <a:latin typeface="微软雅黑" panose="020B0503020204020204" pitchFamily="34" charset="-122"/>
                <a:ea typeface="微软雅黑" panose="020B0503020204020204" pitchFamily="34" charset="-122"/>
                <a:cs typeface="微软雅黑" panose="020B0503020204020204" pitchFamily="34" charset="-122"/>
              </a:rPr>
              <a:t>游玩流程</a:t>
            </a:r>
            <a:endParaRPr lang="zh-CN" sz="24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项目标志"/>
          <p:cNvPicPr>
            <a:picLocks noChangeAspect="1"/>
          </p:cNvPicPr>
          <p:nvPr>
            <p:custDataLst>
              <p:tags r:id="rId2"/>
            </p:custDataLst>
          </p:nvPr>
        </p:nvPicPr>
        <p:blipFill>
          <a:blip r:embed="rId3"/>
          <a:stretch>
            <a:fillRect/>
          </a:stretch>
        </p:blipFill>
        <p:spPr>
          <a:xfrm>
            <a:off x="11487785" y="0"/>
            <a:ext cx="704215" cy="704215"/>
          </a:xfrm>
          <a:prstGeom prst="rect">
            <a:avLst/>
          </a:prstGeom>
        </p:spPr>
      </p:pic>
      <p:pic>
        <p:nvPicPr>
          <p:cNvPr id="10" name="图片 9" descr="流程222.drawio"/>
          <p:cNvPicPr>
            <a:picLocks noChangeAspect="1"/>
          </p:cNvPicPr>
          <p:nvPr/>
        </p:nvPicPr>
        <p:blipFill>
          <a:blip r:embed="rId4"/>
          <a:stretch>
            <a:fillRect/>
          </a:stretch>
        </p:blipFill>
        <p:spPr>
          <a:xfrm>
            <a:off x="3923665" y="1451610"/>
            <a:ext cx="4652010" cy="5072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DEFAULT_FONT" val="40;44;2"/>
  <p:tag name="KSO_WM_UNIT_BLOCK" val="0"/>
  <p:tag name="KSO_WM_UNIT_DEC_AREA_ID" val="9229b3138db84142a92588d5e5db3807"/>
  <p:tag name="KSO_WM_UNIT_ISCONTENTSTITLE" val="0"/>
  <p:tag name="KSO_WM_UNIT_ISNUMDGM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hip20221951_1*a*1"/>
  <p:tag name="KSO_WM_TEMPLATE_CATEGORY" val="chip"/>
  <p:tag name="KSO_WM_TEMPLATE_INDEX" val="20221951"/>
  <p:tag name="KSO_WM_UNIT_LAYERLEVEL" val="1"/>
  <p:tag name="KSO_WM_TAG_VERSION" val="1.0"/>
  <p:tag name="KSO_WM_BEAUTIFY_FLAG" val="#wm#"/>
  <p:tag name="KSO_WM_CHIP_GROUPID" val="624cf3c98c72ca61f790a236"/>
  <p:tag name="KSO_WM_CHIP_XID" val="624cf3c98c72ca61f790a23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Lst>
</file>

<file path=ppt/tags/tag1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7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868"/>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868"/>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9.xml><?xml version="1.0" encoding="utf-8"?>
<p:tagLst xmlns:p="http://schemas.openxmlformats.org/presentationml/2006/main">
  <p:tag name="KSO_WM_TEMPLATE_THUMBS_INDEX" val="1、4、6、7、9、10、12、15、16、17、18、19、20"/>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868"/>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3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38"/>
  <p:tag name="KSO_WM_UNIT_VALUE" val="450"/>
  <p:tag name="KSO_WM_TEMPLATE_ASSEMBLE_XID" val="60656fa34054ed1e2fb80dd4"/>
  <p:tag name="KSO_WM_TEMPLATE_ASSEMBLE_GROUPID" val="60656fa34054ed1e2fb80dd4"/>
</p:tagLst>
</file>

<file path=ppt/tags/tag1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838_1*a*1"/>
  <p:tag name="KSO_WM_TEMPLATE_CATEGORY" val="diagram"/>
  <p:tag name="KSO_WM_TEMPLATE_INDEX" val="20214838"/>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27a1aee8ea48b5be11e4d72d5cce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45b3d2417ca44cb9479d2ea7eeacc92"/>
  <p:tag name="KSO_WM_UNIT_TEXT_FILL_FORE_SCHEMECOLOR_INDEX_BRIGHTNESS" val="0"/>
  <p:tag name="KSO_WM_UNIT_TEXT_FILL_FORE_SCHEMECOLOR_INDEX" val="13"/>
  <p:tag name="KSO_WM_UNIT_TEXT_FILL_TYPE" val="1"/>
  <p:tag name="KSO_WM_TEMPLATE_ASSEMBLE_XID" val="60656fa34054ed1e2fb80dd4"/>
  <p:tag name="KSO_WM_TEMPLATE_ASSEMBLE_GROUPID" val="60656fa34054ed1e2fb80dd4"/>
</p:tagLst>
</file>

<file path=ppt/tags/tag192.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838_1*f*1"/>
  <p:tag name="KSO_WM_TEMPLATE_CATEGORY" val="diagram"/>
  <p:tag name="KSO_WM_TEMPLATE_INDEX" val="20214838"/>
  <p:tag name="KSO_WM_UNIT_LAYERLEVEL" val="1"/>
  <p:tag name="KSO_WM_TAG_VERSION" val="1.0"/>
  <p:tag name="KSO_WM_BEAUTIFY_FLAG" val="#wm#"/>
  <p:tag name="KSO_WM_UNIT_DEFAULT_FONT" val="14;20;2"/>
  <p:tag name="KSO_WM_UNIT_BLOCK" val="0"/>
  <p:tag name="KSO_WM_UNIT_VALUE" val="33"/>
  <p:tag name="KSO_WM_UNIT_SHOW_EDIT_AREA_INDICATION" val="1"/>
  <p:tag name="KSO_WM_CHIP_GROUPID" val="5e6b05596848fb12bee65ac8"/>
  <p:tag name="KSO_WM_CHIP_XID" val="5e6b05596848fb12bee65aca"/>
  <p:tag name="KSO_WM_UNIT_DEC_AREA_ID" val="94efe6fb806948beae9638f194f24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78da7d1e1744625ab4c839c8e9bb544"/>
  <p:tag name="KSO_WM_UNIT_TEXT_FILL_FORE_SCHEMECOLOR_INDEX_BRIGHTNESS" val="0.25"/>
  <p:tag name="KSO_WM_UNIT_TEXT_FILL_FORE_SCHEMECOLOR_INDEX" val="13"/>
  <p:tag name="KSO_WM_UNIT_TEXT_FILL_TYPE" val="1"/>
  <p:tag name="KSO_WM_TEMPLATE_ASSEMBLE_XID" val="60656fa34054ed1e2fb80dd4"/>
  <p:tag name="KSO_WM_TEMPLATE_ASSEMBLE_GROUPID" val="60656fa34054ed1e2fb80dd4"/>
</p:tagLst>
</file>

<file path=ppt/tags/tag19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4838_1*f*2"/>
  <p:tag name="KSO_WM_TEMPLATE_CATEGORY" val="diagram"/>
  <p:tag name="KSO_WM_TEMPLATE_INDEX" val="20214838"/>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1e8a9103e7c4a1290b92463f0ea83d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d971329eb8541339bfdcf17ad6cb079"/>
  <p:tag name="KSO_WM_UNIT_SUPPORT_UNIT_TYPE" val="[&quot;d&quot;]"/>
  <p:tag name="KSO_WM_UNIT_TEXT_FILL_FORE_SCHEMECOLOR_INDEX_BRIGHTNESS" val="0.25"/>
  <p:tag name="KSO_WM_UNIT_TEXT_FILL_FORE_SCHEMECOLOR_INDEX" val="13"/>
  <p:tag name="KSO_WM_UNIT_TEXT_FILL_TYPE" val="1"/>
  <p:tag name="KSO_WM_TEMPLATE_ASSEMBLE_XID" val="60656fa34054ed1e2fb80dd4"/>
  <p:tag name="KSO_WM_TEMPLATE_ASSEMBLE_GROUPID" val="60656fa34054ed1e2fb80dd4"/>
</p:tagLst>
</file>

<file path=ppt/tags/tag19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4838_1*f*3"/>
  <p:tag name="KSO_WM_TEMPLATE_CATEGORY" val="diagram"/>
  <p:tag name="KSO_WM_TEMPLATE_INDEX" val="20214838"/>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58da7b2a83a64b5abec2270755ebf1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84c8c5d28c74ad5843bd6910bffd356"/>
  <p:tag name="KSO_WM_UNIT_SUPPORT_UNIT_TYPE" val="[&quot;d&quot;]"/>
  <p:tag name="KSO_WM_UNIT_TEXT_FILL_FORE_SCHEMECOLOR_INDEX_BRIGHTNESS" val="0.25"/>
  <p:tag name="KSO_WM_UNIT_TEXT_FILL_FORE_SCHEMECOLOR_INDEX" val="13"/>
  <p:tag name="KSO_WM_UNIT_TEXT_FILL_TYPE" val="1"/>
  <p:tag name="KSO_WM_TEMPLATE_ASSEMBLE_XID" val="60656fa34054ed1e2fb80dd4"/>
  <p:tag name="KSO_WM_TEMPLATE_ASSEMBLE_GROUPID" val="60656fa34054ed1e2fb80dd4"/>
</p:tagLst>
</file>

<file path=ppt/tags/tag195.xml><?xml version="1.0" encoding="utf-8"?>
<p:tagLst xmlns:p="http://schemas.openxmlformats.org/presentationml/2006/main">
  <p:tag name="KSO_WM_UNIT_TYPE" val="j"/>
</p:tagLst>
</file>

<file path=ppt/tags/tag196.xml><?xml version="1.0" encoding="utf-8"?>
<p:tagLst xmlns:p="http://schemas.openxmlformats.org/presentationml/2006/main">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fill_id&quot;:&quot;953e08048c384846b836dba2e7d49c17&quot;,&quot;fill_align&quot;:&quot;lt&quot;,&quot;chip_types&quot;:[&quot;header&quot;]},{&quot;text_align&quot;:&quot;lt&quot;,&quot;text_direction&quot;:&quot;horizontal&quot;,&quot;support_big_font&quot;:false,&quot;fill_id&quot;:&quot;6d40e14240974b62b875e0c4807a2ac0&quot;,&quot;fill_align&quot;:&quot;lt&quot;,&quot;chip_types&quot;:[&quot;text&quot;]},{&quot;text_align&quot;:&quot;lm&quot;,&quot;text_direction&quot;:&quot;horizontal&quot;,&quot;support_features&quot;:[&quot;collage&quot;],&quot;support_big_font&quot;:false,&quot;fill_id&quot;:&quot;648542d7246140c98a84fea60ca1d249&quot;,&quot;fill_align&quot;:&quot;cm&quot;,&quot;chip_types&quot;:[&quot;text&quot;,&quot;picture&quot;]},{&quot;text_align&quot;:&quot;lm&quot;,&quot;text_direction&quot;:&quot;horizontal&quot;,&quot;support_features&quot;:[&quot;collage&quot;],&quot;support_big_font&quot;:false,&quot;fill_id&quot;:&quot;a452a30864834143b6a51ff70b18053e&quot;,&quot;fill_align&quot;:&quot;cm&quot;,&quot;chip_types&quot;:[&quot;text&quot;,&quot;picture&quot;]}]]"/>
  <p:tag name="KSO_WM_SLIDE_ID" val="diagram2021483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4838"/>
  <p:tag name="KSO_WM_SLIDE_LAYOUT" val="a_f"/>
  <p:tag name="KSO_WM_SLIDE_LAYOUT_CNT" val="1_3"/>
  <p:tag name="KSO_WM_SLIDE_TYPE" val="text"/>
  <p:tag name="KSO_WM_SLIDE_SUBTYPE" val="pureTxt"/>
  <p:tag name="KSO_WM_SLIDE_SIZE" val="912*540"/>
  <p:tag name="KSO_WM_SLIDE_POSITION" val="0*0"/>
  <p:tag name="KSO_WM_CHIP_XID" val="5f0ff8dc05e68e5c80755e06"/>
  <p:tag name="KSO_WM_CHIP_DECFILLPROP" val="[]"/>
  <p:tag name="KSO_WM_SLIDE_CAN_ADD_NAVIGATION" val="1"/>
  <p:tag name="KSO_WM_SLIDE_LAYOUT_INFO" val="{&quot;direction&quot;:1,&quot;id&quot;:&quot;2021-04-01T15:56:54&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1-04-01T15:56:54&quot;,&quot;maxSize&quot;:{&quot;size1&quot;:70},&quot;minSize&quot;:{&quot;size1&quot;:30.1},&quot;normalSize&quot;:{&quot;size1&quot;:30.1},&quot;subLayout&quot;:[{&quot;id&quot;:&quot;2021-04-01T15:56:54&quot;,&quot;margin&quot;:{&quot;bottom&quot;:0.02600000612437725,&quot;left&quot;:1.6929999589920044,&quot;right&quot;:1.720000147819519,&quot;top&quot;:1.6929999589920044},&quot;type&quot;:0},{&quot;id&quot;:&quot;2021-04-01T15:56:54&quot;,&quot;margin&quot;:{&quot;bottom&quot;:1.6929999589920044,&quot;left&quot;:1.6929999589920044,&quot;right&quot;:1.720000147819519,&quot;top&quot;:0.8500000238418579},&quot;type&quot;:0}],&quot;type&quot;:0},{&quot;direction&quot;:1,&quot;id&quot;:&quot;2021-04-01T15:56:54&quot;,&quot;maxSize&quot;:{&quot;size1&quot;:47.2},&quot;minSize&quot;:{&quot;size1&quot;:47.2},&quot;normalSize&quot;:{&quot;size1&quot;:47.2},&quot;subLayout&quot;:[{&quot;id&quot;:&quot;2021-04-01T15:56:54&quot;,&quot;margin&quot;:{&quot;bottom&quot;:1.6929999589920044,&quot;left&quot;:1.6670000553131104,&quot;right&quot;:0.02600000612437725,&quot;top&quot;:1.6929999589920044},&quot;type&quot;:0},{&quot;id&quot;:&quot;2021-04-01T15:56:54&quot;,&quot;margin&quot;:{&quot;bottom&quot;:1.6929999589920044,&quot;left&quot;:1.2430000305175781,&quot;right&quot;:1.6929999589920044,&quot;top&quot;:1.6929999589920044},&quot;type&quot;:0}],&quot;type&quot;:0}],&quot;type&quot;:0}"/>
  <p:tag name="KSO_WM_CHIP_GROUPID" val="5f0ff8dc05e68e5c80755e05"/>
  <p:tag name="KSO_WM_SLIDE_BK_DARK_LIGHT" val="2"/>
  <p:tag name="KSO_WM_SLIDE_BACKGROUND_TYPE" val="leftRight"/>
  <p:tag name="KSO_WM_SLIDE_SUPPORT_FEATURE_TYPE" val="0"/>
  <p:tag name="KSO_WM_TEMPLATE_ASSEMBLE_XID" val="60656fa34054ed1e2fb80dd4"/>
  <p:tag name="KSO_WM_TEMPLATE_ASSEMBLE_GROUPID" val="60656fa34054ed1e2fb80dd4"/>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83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38"/>
  <p:tag name="KSO_WM_UNIT_VALUE" val="450"/>
  <p:tag name="KSO_WM_TEMPLATE_ASSEMBLE_XID" val="60656fa34054ed1e2fb80dd4"/>
  <p:tag name="KSO_WM_TEMPLATE_ASSEMBLE_GROUPID" val="60656fa34054ed1e2fb80dd4"/>
</p:tagLst>
</file>

<file path=ppt/tags/tag198.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838_1*f*1"/>
  <p:tag name="KSO_WM_TEMPLATE_CATEGORY" val="diagram"/>
  <p:tag name="KSO_WM_TEMPLATE_INDEX" val="20214838"/>
  <p:tag name="KSO_WM_UNIT_LAYERLEVEL" val="1"/>
  <p:tag name="KSO_WM_TAG_VERSION" val="1.0"/>
  <p:tag name="KSO_WM_BEAUTIFY_FLAG" val="#wm#"/>
  <p:tag name="KSO_WM_UNIT_DEFAULT_FONT" val="14;20;2"/>
  <p:tag name="KSO_WM_UNIT_BLOCK" val="0"/>
  <p:tag name="KSO_WM_UNIT_VALUE" val="33"/>
  <p:tag name="KSO_WM_UNIT_SHOW_EDIT_AREA_INDICATION" val="1"/>
  <p:tag name="KSO_WM_CHIP_GROUPID" val="5e6b05596848fb12bee65ac8"/>
  <p:tag name="KSO_WM_CHIP_XID" val="5e6b05596848fb12bee65aca"/>
  <p:tag name="KSO_WM_UNIT_DEC_AREA_ID" val="94efe6fb806948beae9638f194f24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78da7d1e1744625ab4c839c8e9bb544"/>
  <p:tag name="KSO_WM_UNIT_TEXT_FILL_FORE_SCHEMECOLOR_INDEX_BRIGHTNESS" val="0.25"/>
  <p:tag name="KSO_WM_UNIT_TEXT_FILL_FORE_SCHEMECOLOR_INDEX" val="13"/>
  <p:tag name="KSO_WM_UNIT_TEXT_FILL_TYPE" val="1"/>
  <p:tag name="KSO_WM_TEMPLATE_ASSEMBLE_XID" val="60656fa34054ed1e2fb80dd4"/>
  <p:tag name="KSO_WM_TEMPLATE_ASSEMBLE_GROUPID" val="60656fa34054ed1e2fb80dd4"/>
</p:tagLst>
</file>

<file path=ppt/tags/tag199.xml><?xml version="1.0" encoding="utf-8"?>
<p:tagLst xmlns:p="http://schemas.openxmlformats.org/presentationml/2006/main">
  <p:tag name="KSO_WM_UNIT_TYPE" val="j"/>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TABLE_BEAUTIFY" val="smartTable{3299b124-8056-4f08-9a05-681d867cf555}"/>
  <p:tag name="TABLE_RECT" val="189.208*37.95*541.4*464.1"/>
  <p:tag name="TABLE_ONEKEY_SKIN_IDX" val="1"/>
  <p:tag name="TABLE_SKINIDX" val="4"/>
  <p:tag name="TABLE_COLORIDX" val="2"/>
  <p:tag name="TABLE_EMPHASIZE_COLOR" val="240117"/>
  <p:tag name="TABLE_EMPHASIZE_ROW" val="1"/>
  <p:tag name="TABLE_EMPHASIZE_ID" val="1"/>
  <p:tag name="TABLE_COLOR_RGB" val="0x000000*0xFFFFFF*0x212121*0xFFFFFF*0x03A9F5*0x00BCD5*0x009788*0x4CB050*0x8CC34B*0xCDDC39"/>
</p:tagLst>
</file>

<file path=ppt/tags/tag201.xml><?xml version="1.0" encoding="utf-8"?>
<p:tagLst xmlns:p="http://schemas.openxmlformats.org/presentationml/2006/main">
  <p:tag name="TABLE_EMPHASIZE_UUID" val="smartTable{3299b124-8056-4f08-9a05-681d867cf555}"/>
  <p:tag name="TABLE_EMPHASIZE_TYPE" val="horizontal"/>
</p:tagLst>
</file>

<file path=ppt/tags/tag202.xml><?xml version="1.0" encoding="utf-8"?>
<p:tagLst xmlns:p="http://schemas.openxmlformats.org/presentationml/2006/main">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fill_id&quot;:&quot;953e08048c384846b836dba2e7d49c17&quot;,&quot;fill_align&quot;:&quot;lt&quot;,&quot;chip_types&quot;:[&quot;header&quot;]},{&quot;text_align&quot;:&quot;lt&quot;,&quot;text_direction&quot;:&quot;horizontal&quot;,&quot;support_big_font&quot;:false,&quot;fill_id&quot;:&quot;6d40e14240974b62b875e0c4807a2ac0&quot;,&quot;fill_align&quot;:&quot;lt&quot;,&quot;chip_types&quot;:[&quot;text&quot;]},{&quot;text_align&quot;:&quot;lm&quot;,&quot;text_direction&quot;:&quot;horizontal&quot;,&quot;support_features&quot;:[&quot;collage&quot;],&quot;support_big_font&quot;:false,&quot;fill_id&quot;:&quot;648542d7246140c98a84fea60ca1d249&quot;,&quot;fill_align&quot;:&quot;cm&quot;,&quot;chip_types&quot;:[&quot;text&quot;,&quot;picture&quot;]},{&quot;text_align&quot;:&quot;lm&quot;,&quot;text_direction&quot;:&quot;horizontal&quot;,&quot;support_features&quot;:[&quot;collage&quot;],&quot;support_big_font&quot;:false,&quot;fill_id&quot;:&quot;a452a30864834143b6a51ff70b18053e&quot;,&quot;fill_align&quot;:&quot;cm&quot;,&quot;chip_types&quot;:[&quot;text&quot;,&quot;picture&quot;]}]]"/>
  <p:tag name="KSO_WM_SLIDE_ID" val="diagram2021483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4838"/>
  <p:tag name="KSO_WM_SLIDE_LAYOUT" val="a_f"/>
  <p:tag name="KSO_WM_SLIDE_LAYOUT_CNT" val="1_3"/>
  <p:tag name="KSO_WM_SLIDE_TYPE" val="text"/>
  <p:tag name="KSO_WM_SLIDE_SUBTYPE" val="pureTxt"/>
  <p:tag name="KSO_WM_SLIDE_SIZE" val="912*540"/>
  <p:tag name="KSO_WM_SLIDE_POSITION" val="0*0"/>
  <p:tag name="KSO_WM_CHIP_XID" val="5f0ff8dc05e68e5c80755e06"/>
  <p:tag name="KSO_WM_CHIP_DECFILLPROP" val="[]"/>
  <p:tag name="KSO_WM_SLIDE_CAN_ADD_NAVIGATION" val="1"/>
  <p:tag name="KSO_WM_SLIDE_LAYOUT_INFO" val="{&quot;direction&quot;:1,&quot;id&quot;:&quot;2021-04-01T15:56:54&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1-04-01T15:56:54&quot;,&quot;maxSize&quot;:{&quot;size1&quot;:70},&quot;minSize&quot;:{&quot;size1&quot;:30.1},&quot;normalSize&quot;:{&quot;size1&quot;:30.1},&quot;subLayout&quot;:[{&quot;id&quot;:&quot;2021-04-01T15:56:54&quot;,&quot;margin&quot;:{&quot;bottom&quot;:0.02600000612437725,&quot;left&quot;:1.6929999589920044,&quot;right&quot;:1.720000147819519,&quot;top&quot;:1.6929999589920044},&quot;type&quot;:0},{&quot;id&quot;:&quot;2021-04-01T15:56:54&quot;,&quot;margin&quot;:{&quot;bottom&quot;:1.6929999589920044,&quot;left&quot;:1.6929999589920044,&quot;right&quot;:1.720000147819519,&quot;top&quot;:0.8500000238418579},&quot;type&quot;:0}],&quot;type&quot;:0},{&quot;direction&quot;:1,&quot;id&quot;:&quot;2021-04-01T15:56:54&quot;,&quot;maxSize&quot;:{&quot;size1&quot;:47.2},&quot;minSize&quot;:{&quot;size1&quot;:47.2},&quot;normalSize&quot;:{&quot;size1&quot;:47.2},&quot;subLayout&quot;:[{&quot;id&quot;:&quot;2021-04-01T15:56:54&quot;,&quot;margin&quot;:{&quot;bottom&quot;:1.6929999589920044,&quot;left&quot;:1.6670000553131104,&quot;right&quot;:0.02600000612437725,&quot;top&quot;:1.6929999589920044},&quot;type&quot;:0},{&quot;id&quot;:&quot;2021-04-01T15:56:54&quot;,&quot;margin&quot;:{&quot;bottom&quot;:1.6929999589920044,&quot;left&quot;:1.2430000305175781,&quot;right&quot;:1.6929999589920044,&quot;top&quot;:1.6929999589920044},&quot;type&quot;:0}],&quot;type&quot;:0}],&quot;type&quot;:0}"/>
  <p:tag name="KSO_WM_CHIP_GROUPID" val="5f0ff8dc05e68e5c80755e05"/>
  <p:tag name="KSO_WM_SLIDE_BK_DARK_LIGHT" val="2"/>
  <p:tag name="KSO_WM_SLIDE_BACKGROUND_TYPE" val="leftRight"/>
  <p:tag name="KSO_WM_SLIDE_SUPPORT_FEATURE_TYPE" val="0"/>
  <p:tag name="KSO_WM_TEMPLATE_ASSEMBLE_XID" val="60656fa34054ed1e2fb80dd4"/>
  <p:tag name="KSO_WM_TEMPLATE_ASSEMBLE_GROUPID" val="60656fa34054ed1e2fb80dd4"/>
</p:tagLst>
</file>

<file path=ppt/tags/tag203.xml><?xml version="1.0" encoding="utf-8"?>
<p:tagLst xmlns:p="http://schemas.openxmlformats.org/presentationml/2006/main">
  <p:tag name="KSO_WM_UNIT_TYPE" val="j"/>
  <p:tag name="KSO_WM_BEAUTIFY_FLAG" val=""/>
</p:tagLst>
</file>

<file path=ppt/tags/tag204.xml><?xml version="1.0" encoding="utf-8"?>
<p:tagLst xmlns:p="http://schemas.openxmlformats.org/presentationml/2006/main">
  <p:tag name="KSO_WM_UNIT_TYPE" val="j"/>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UNIT_TYPE" val="j"/>
  <p:tag name="KSO_WM_BEAUTIFY_FLAG" val=""/>
</p:tagLst>
</file>

<file path=ppt/tags/tag207.xml><?xml version="1.0" encoding="utf-8"?>
<p:tagLst xmlns:p="http://schemas.openxmlformats.org/presentationml/2006/main">
  <p:tag name="KSO_WM_UNIT_TYPE" val="j"/>
  <p:tag name="KSO_WM_BEAUTIFY_FLAG" val=""/>
</p:tagLst>
</file>

<file path=ppt/tags/tag208.xml><?xml version="1.0" encoding="utf-8"?>
<p:tagLst xmlns:p="http://schemas.openxmlformats.org/presentationml/2006/main">
  <p:tag name="KSO_WM_UNIT_TYPE" val="j"/>
  <p:tag name="KSO_WM_BEAUTIFY_FLAG" val=""/>
</p:tagLst>
</file>

<file path=ppt/tags/tag209.xml><?xml version="1.0" encoding="utf-8"?>
<p:tagLst xmlns:p="http://schemas.openxmlformats.org/presentationml/2006/main">
  <p:tag name="KSO_WM_UNIT_TYPE" val="j"/>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TYPE" val="j"/>
  <p:tag name="KSO_WM_BEAUTIFY_FLAG" val=""/>
</p:tagLst>
</file>

<file path=ppt/tags/tag211.xml><?xml version="1.0" encoding="utf-8"?>
<p:tagLst xmlns:p="http://schemas.openxmlformats.org/presentationml/2006/main">
  <p:tag name="KSO_WM_UNIT_TYPE" val="j"/>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UNIT_TYPE" val="j"/>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UNIT_TYPE" val="j"/>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UNIT_TYPE" val="j"/>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UNIT_TYPE" val="j"/>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TYPE" val="j"/>
  <p:tag name="KSO_WM_BEAUTIFY_FLAG" val=""/>
</p:tagLst>
</file>

<file path=ppt/tags/tag231.xml><?xml version="1.0" encoding="utf-8"?>
<p:tagLst xmlns:p="http://schemas.openxmlformats.org/presentationml/2006/main">
  <p:tag name="KSO_WM_UNIT_PLACING_PICTURE_USER_VIEWPORT" val="{&quot;height&quot;:3692,&quot;width&quot;:4842}"/>
</p:tagLst>
</file>

<file path=ppt/tags/tag232.xml><?xml version="1.0" encoding="utf-8"?>
<p:tagLst xmlns:p="http://schemas.openxmlformats.org/presentationml/2006/main">
  <p:tag name="KSO_WM_UNIT_TYPE" val="j"/>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UNIT_TYPE" val="j"/>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TYPE" val="j"/>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UNIT_VALUE" val="135*135"/>
  <p:tag name="KSO_WM_UNIT_HIGHLIGHT" val="0"/>
  <p:tag name="KSO_WM_UNIT_COMPATIBLE" val="0"/>
  <p:tag name="KSO_WM_UNIT_DIAGRAM_ISNUMVISUAL" val="0"/>
  <p:tag name="KSO_WM_UNIT_DIAGRAM_ISREFERUNIT" val="0"/>
  <p:tag name="KSO_WM_UNIT_TYPE" val="j"/>
  <p:tag name="KSO_WM_UNIT_INDEX" val="1"/>
  <p:tag name="KSO_WM_UNIT_ID" val="custom20203868_21*j*1"/>
  <p:tag name="KSO_WM_TEMPLATE_CATEGORY" val="custom"/>
  <p:tag name="KSO_WM_TEMPLATE_INDEX" val="20203868"/>
  <p:tag name="KSO_WM_UNIT_LAYERLEVEL" val="1"/>
  <p:tag name="KSO_WM_TAG_VERSION" val="1.0"/>
  <p:tag name="KSO_WM_BEAUTIFY_FLAG" val="#wm#"/>
</p:tagLst>
</file>

<file path=ppt/tags/tag242.xml><?xml version="1.0" encoding="utf-8"?>
<p:tagLst xmlns:p="http://schemas.openxmlformats.org/presentationml/2006/main">
  <p:tag name="KSO_WM_UNIT_BLOCK" val="0"/>
  <p:tag name="KSO_WM_UNIT_DEC_AREA_ID" val="106b7e9729914ee49f94895e90353996"/>
  <p:tag name="KSO_WM_UNIT_HIGHLIGHT" val="0"/>
  <p:tag name="KSO_WM_UNIT_COMPATIBLE" val="0"/>
  <p:tag name="KSO_WM_UNIT_DIAGRAM_ISNUMVISUAL" val="0"/>
  <p:tag name="KSO_WM_UNIT_DIAGRAM_ISREFERUNIT" val="0"/>
  <p:tag name="KSO_WM_UNIT_ID" val="chip20221951_1**"/>
  <p:tag name="KSO_WM_TEMPLATE_CATEGORY" val="chip"/>
  <p:tag name="KSO_WM_TEMPLATE_INDEX" val="20221951"/>
  <p:tag name="KSO_WM_UNIT_LAYERLEVEL" val="1"/>
  <p:tag name="KSO_WM_TAG_VERSION" val="1.0"/>
  <p:tag name="KSO_WM_BEAUTIFY_FLAG" val="#wm#"/>
  <p:tag name="KSO_WM_CHIP_GROUPID" val="624cf3c98c72ca61f790a236"/>
  <p:tag name="KSO_WM_CHIP_XID" val="624cf3c98c72ca61f790a235"/>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3.xml><?xml version="1.0" encoding="utf-8"?>
<p:tagLst xmlns:p="http://schemas.openxmlformats.org/presentationml/2006/main">
  <p:tag name="KSO_WM_UNIT_DEFAULT_FONT" val="40;44;2"/>
  <p:tag name="KSO_WM_UNIT_BLOCK" val="0"/>
  <p:tag name="KSO_WM_UNIT_DEC_AREA_ID" val="9229b3138db84142a92588d5e5db3807"/>
  <p:tag name="KSO_WM_UNIT_ISCONTENTSTITLE" val="0"/>
  <p:tag name="KSO_WM_UNIT_ISNUMDGM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hip20221951_1*a*1"/>
  <p:tag name="KSO_WM_TEMPLATE_CATEGORY" val="chip"/>
  <p:tag name="KSO_WM_TEMPLATE_INDEX" val="20221951"/>
  <p:tag name="KSO_WM_UNIT_LAYERLEVEL" val="1"/>
  <p:tag name="KSO_WM_TAG_VERSION" val="1.0"/>
  <p:tag name="KSO_WM_BEAUTIFY_FLAG" val="#wm#"/>
  <p:tag name="KSO_WM_CHIP_GROUPID" val="624cf3c98c72ca61f790a236"/>
  <p:tag name="KSO_WM_CHIP_XID" val="624cf3c98c72ca61f790a235"/>
</p:tagLst>
</file>

<file path=ppt/tags/tag244.xml><?xml version="1.0" encoding="utf-8"?>
<p:tagLst xmlns:p="http://schemas.openxmlformats.org/presentationml/2006/main">
  <p:tag name="KSO_WM_SLIDE_ID" val="custom20203868_21"/>
  <p:tag name="KSO_WM_SLIDE_ITEM_CNT" val="0"/>
  <p:tag name="KSO_WM_SLIDE_INDEX" val="21"/>
  <p:tag name="KSO_WM_TAG_VERSION" val="1.0"/>
  <p:tag name="KSO_WM_BEAUTIFY_FLAG" val="#wm#"/>
  <p:tag name="KSO_WM_TEMPLATE_CATEGORY" val="custom"/>
  <p:tag name="KSO_WM_TEMPLATE_INDEX" val="20203868"/>
  <p:tag name="KSO_WM_SLIDE_TYPE" val="endPage"/>
  <p:tag name="KSO_WM_SLIDE_SUBTYPE" val="pureTxt"/>
  <p:tag name="KSO_WM_SLIDE_LAYOUT" val="a_b_j_k"/>
  <p:tag name="KSO_WM_SLIDE_LAYOUT_CNT" val="1_1_1_1"/>
  <p:tag name="KSO_WM_SLIDE_ANIMATION_ID" val="3127900"/>
  <p:tag name="KSO_WM_SLIDE_ANIMATION_TYPE" val="0_9_1"/>
  <p:tag name="KSO_WM_TEMPLATE_SUBCATEGORY" val="0"/>
  <p:tag name="KSO_WM_TEMPLATE_MASTER_TYPE" val="1"/>
  <p:tag name="KSO_WM_TEMPLATE_COLOR_TYPE" val="1"/>
</p:tagLst>
</file>

<file path=ppt/tags/tag245.xml><?xml version="1.0" encoding="utf-8"?>
<p:tagLst xmlns:p="http://schemas.openxmlformats.org/presentationml/2006/main">
  <p:tag name="KSO_WPP_MARK_KEY" val="1d17d17d-c442-4534-bbfd-fcda0377daeb"/>
  <p:tag name="COMMONDATA" val="eyJoZGlkIjoiZGQzZjk3M2FjYzQ1MzRiYWFhZjIzMjlmMzJjNGU3MWUifQ=="/>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xx3065199_2*i*5"/>
  <p:tag name="KSO_WM_TEMPLATE_CATEGORY" val="xx"/>
  <p:tag name="KSO_WM_TEMPLATE_INDEX" val="306519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4">
      <a:majorFont>
        <a:latin typeface="思源黑体 CN Medium"/>
        <a:ea typeface="思源黑体 CN Medium"/>
        <a:cs typeface=""/>
      </a:majorFont>
      <a:minorFont>
        <a:latin typeface="思源黑体 CN Medium"/>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ysClr val="windowText" lastClr="000000"/>
      </a:dk1>
      <a:lt1>
        <a:sysClr val="window" lastClr="FFFFFF"/>
      </a:lt1>
      <a:dk2>
        <a:srgbClr val="E5EEFB"/>
      </a:dk2>
      <a:lt2>
        <a:srgbClr val="FFFFFF"/>
      </a:lt2>
      <a:accent1>
        <a:srgbClr val="77A7E8"/>
      </a:accent1>
      <a:accent2>
        <a:srgbClr val="8E9FD1"/>
      </a:accent2>
      <a:accent3>
        <a:srgbClr val="A497BB"/>
      </a:accent3>
      <a:accent4>
        <a:srgbClr val="BB90A4"/>
      </a:accent4>
      <a:accent5>
        <a:srgbClr val="D1888E"/>
      </a:accent5>
      <a:accent6>
        <a:srgbClr val="E8807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1731</Words>
  <Application>WPS 演示</Application>
  <PresentationFormat>宽屏</PresentationFormat>
  <Paragraphs>291</Paragraphs>
  <Slides>19</Slides>
  <Notes>1</Notes>
  <HiddenSlides>1</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19</vt:i4>
      </vt:variant>
    </vt:vector>
  </HeadingPairs>
  <TitlesOfParts>
    <vt:vector size="37" baseType="lpstr">
      <vt:lpstr>Arial</vt:lpstr>
      <vt:lpstr>宋体</vt:lpstr>
      <vt:lpstr>Wingdings</vt:lpstr>
      <vt:lpstr>微软雅黑</vt:lpstr>
      <vt:lpstr>汉仪旗黑-85S</vt:lpstr>
      <vt:lpstr>黑体</vt:lpstr>
      <vt:lpstr>思源黑体 CN Medium</vt:lpstr>
      <vt:lpstr>Segoe UI</vt:lpstr>
      <vt:lpstr>思源黑体 CN Bold</vt:lpstr>
      <vt:lpstr>思源黑体 CN Regular</vt:lpstr>
      <vt:lpstr>汉仪程行简</vt:lpstr>
      <vt:lpstr>Gill Sans</vt:lpstr>
      <vt:lpstr>Arial Unicode MS</vt:lpstr>
      <vt:lpstr>Calibri</vt:lpstr>
      <vt:lpstr>Gill Sans MT</vt:lpstr>
      <vt:lpstr>等线</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黄志昊</cp:lastModifiedBy>
  <cp:revision>76</cp:revision>
  <dcterms:created xsi:type="dcterms:W3CDTF">2022-12-25T06:07:00Z</dcterms:created>
  <dcterms:modified xsi:type="dcterms:W3CDTF">2023-10-21T03:35:47Z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B2C6315BF74B4FC2AF033919A962265F_11</vt:lpwstr>
  </property>
  <property fmtid="{D5CDD505-2E9C-101B-9397-08002B2CF9AE}" pid="3" name="KSOProductBuildVer">
    <vt:lpwstr>2052-12.1.0.15712</vt:lpwstr>
  </property>
</Properties>
</file>